
<file path=[Content_Types].xml><?xml version="1.0" encoding="utf-8"?>
<Types xmlns="http://schemas.openxmlformats.org/package/2006/content-types">
  <Default Extension="xml" ContentType="application/vnd.openxmlformats-package.core-properties+xml"/>
  <Default Extension="png" ContentType="image/png"/>
  <Default Extension="svg" ContentType="image/svg+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slides/charts/chart2.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c1b0f84ed6e845d4" /><Relationship Type="http://schemas.openxmlformats.org/officeDocument/2006/relationships/extended-properties" Target="/docProps/app.xml" Id="R7af32bdd21aa482b" /><Relationship Type="http://schemas.openxmlformats.org/officeDocument/2006/relationships/officeDocument" Target="/ppt/presentation.xml" Id="R9dfee6dc90a24b45" /></Relationships>
</file>

<file path=ppt/presentation.xml><?xml version="1.0" encoding="utf-8"?>
<p:presentation xmlns:p="http://schemas.openxmlformats.org/presentationml/2006/main">
  <p:sldMasterIdLst>
    <p:sldMasterId xmlns:r="http://schemas.openxmlformats.org/officeDocument/2006/relationships" id="2147483648" r:id="Rdb13585a63b04d27"/>
  </p:sldMasterIdLst>
  <p:notesMasterIdLst>
    <p:notesMasterId xmlns:r="http://schemas.openxmlformats.org/officeDocument/2006/relationships" r:id="Rde73417bfb524edf"/>
  </p:notesMasterIdLst>
  <p:sldIdLst>
    <p:sldId xmlns:r="http://schemas.openxmlformats.org/officeDocument/2006/relationships" id="256" r:id="R70f0bb6d231b4417"/>
    <p:sldId xmlns:r="http://schemas.openxmlformats.org/officeDocument/2006/relationships" id="257" r:id="R4649d328d2514555"/>
    <p:sldId xmlns:r="http://schemas.openxmlformats.org/officeDocument/2006/relationships" id="258" r:id="Ra876e35755194670"/>
    <p:sldId xmlns:r="http://schemas.openxmlformats.org/officeDocument/2006/relationships" id="259" r:id="Re58ad647bb884191"/>
    <p:sldId xmlns:r="http://schemas.openxmlformats.org/officeDocument/2006/relationships" id="260" r:id="R062d29f96fea46e4"/>
    <p:sldId xmlns:r="http://schemas.openxmlformats.org/officeDocument/2006/relationships" id="261" r:id="R6c972d001b1b4e6b"/>
    <p:sldId xmlns:r="http://schemas.openxmlformats.org/officeDocument/2006/relationships" id="262" r:id="R0bc287a7e4e9452b"/>
    <p:sldId xmlns:r="http://schemas.openxmlformats.org/officeDocument/2006/relationships" id="263" r:id="R7965aec74ac44e4e"/>
    <p:sldId xmlns:r="http://schemas.openxmlformats.org/officeDocument/2006/relationships" id="264" r:id="Ra6f99bdb98054769"/>
    <p:sldId xmlns:r="http://schemas.openxmlformats.org/officeDocument/2006/relationships" id="265" r:id="R86ace2c1a1dd45e5"/>
    <p:sldId xmlns:r="http://schemas.openxmlformats.org/officeDocument/2006/relationships" id="266" r:id="Rd232f4ab7f044d39"/>
    <p:sldId xmlns:r="http://schemas.openxmlformats.org/officeDocument/2006/relationships" id="267" r:id="Rfac02d81b50f48c2"/>
    <p:sldId xmlns:r="http://schemas.openxmlformats.org/officeDocument/2006/relationships" id="268" r:id="R8504a82b98f5470c"/>
    <p:sldId xmlns:r="http://schemas.openxmlformats.org/officeDocument/2006/relationships" id="269" r:id="Re036f3e1bf2143f0"/>
    <p:sldId xmlns:r="http://schemas.openxmlformats.org/officeDocument/2006/relationships" id="270" r:id="R7d05c080b31b44c2"/>
    <p:sldId xmlns:r="http://schemas.openxmlformats.org/officeDocument/2006/relationships" id="271" r:id="R8eab53b2d4af4e8f"/>
    <p:sldId xmlns:r="http://schemas.openxmlformats.org/officeDocument/2006/relationships" id="272" r:id="R38abcfa030a14a9c"/>
    <p:sldId xmlns:r="http://schemas.openxmlformats.org/officeDocument/2006/relationships" id="273" r:id="R02ad72abcb2b4cd6"/>
    <p:sldId xmlns:r="http://schemas.openxmlformats.org/officeDocument/2006/relationships" id="274" r:id="Rb1841023c7f74472"/>
    <p:sldId xmlns:r="http://schemas.openxmlformats.org/officeDocument/2006/relationships" id="275" r:id="Re1dce4d1def34fd0"/>
    <p:sldId xmlns:r="http://schemas.openxmlformats.org/officeDocument/2006/relationships" id="276" r:id="R11bb7c838df04995"/>
  </p:sldIdLst>
  <p:sldSz cx="18288000" cy="10287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bb88b6cfb324a40" /><Relationship Type="http://schemas.openxmlformats.org/officeDocument/2006/relationships/slideMaster" Target="/ppt/slideMasters/slideMaster1.xml" Id="Rdb13585a63b04d27" /><Relationship Type="http://schemas.openxmlformats.org/officeDocument/2006/relationships/notesMaster" Target="/ppt/notesMasters/notesMaster1.xml" Id="Rde73417bfb524edf" /><Relationship Type="http://schemas.openxmlformats.org/officeDocument/2006/relationships/presProps" Target="/ppt/presProps.xml" Id="R87424d33fd6f4064" /><Relationship Type="http://schemas.openxmlformats.org/officeDocument/2006/relationships/tableStyles" Target="/ppt/tableStyles.xml" Id="R7565e28ccb104217" /><Relationship Type="http://schemas.openxmlformats.org/officeDocument/2006/relationships/slide" Target="/ppt/slides/slide1.xml" Id="R70f0bb6d231b4417" /><Relationship Type="http://schemas.openxmlformats.org/officeDocument/2006/relationships/slide" Target="/ppt/slides/slide2.xml" Id="R4649d328d2514555" /><Relationship Type="http://schemas.openxmlformats.org/officeDocument/2006/relationships/slide" Target="/ppt/slides/slide3.xml" Id="Ra876e35755194670" /><Relationship Type="http://schemas.openxmlformats.org/officeDocument/2006/relationships/slide" Target="/ppt/slides/slide4.xml" Id="Re58ad647bb884191" /><Relationship Type="http://schemas.openxmlformats.org/officeDocument/2006/relationships/slide" Target="/ppt/slides/slide5.xml" Id="R062d29f96fea46e4" /><Relationship Type="http://schemas.openxmlformats.org/officeDocument/2006/relationships/slide" Target="/ppt/slides/slide6.xml" Id="R6c972d001b1b4e6b" /><Relationship Type="http://schemas.openxmlformats.org/officeDocument/2006/relationships/slide" Target="/ppt/slides/slide7.xml" Id="R0bc287a7e4e9452b" /><Relationship Type="http://schemas.openxmlformats.org/officeDocument/2006/relationships/slide" Target="/ppt/slides/slide8.xml" Id="R7965aec74ac44e4e" /><Relationship Type="http://schemas.openxmlformats.org/officeDocument/2006/relationships/slide" Target="/ppt/slides/slide9.xml" Id="Ra6f99bdb98054769" /><Relationship Type="http://schemas.openxmlformats.org/officeDocument/2006/relationships/slide" Target="/ppt/slides/slide10.xml" Id="R86ace2c1a1dd45e5" /><Relationship Type="http://schemas.openxmlformats.org/officeDocument/2006/relationships/slide" Target="/ppt/slides/slide11.xml" Id="Rd232f4ab7f044d39" /><Relationship Type="http://schemas.openxmlformats.org/officeDocument/2006/relationships/slide" Target="/ppt/slides/slide12.xml" Id="Rfac02d81b50f48c2" /><Relationship Type="http://schemas.openxmlformats.org/officeDocument/2006/relationships/slide" Target="/ppt/slides/slide13.xml" Id="R8504a82b98f5470c" /><Relationship Type="http://schemas.openxmlformats.org/officeDocument/2006/relationships/slide" Target="/ppt/slides/slide14.xml" Id="Re036f3e1bf2143f0" /><Relationship Type="http://schemas.openxmlformats.org/officeDocument/2006/relationships/slide" Target="/ppt/slides/slide15.xml" Id="R7d05c080b31b44c2" /><Relationship Type="http://schemas.openxmlformats.org/officeDocument/2006/relationships/slide" Target="/ppt/slides/slide16.xml" Id="R8eab53b2d4af4e8f" /><Relationship Type="http://schemas.openxmlformats.org/officeDocument/2006/relationships/slide" Target="/ppt/slides/slide17.xml" Id="R38abcfa030a14a9c" /><Relationship Type="http://schemas.openxmlformats.org/officeDocument/2006/relationships/slide" Target="/ppt/slides/slide18.xml" Id="R02ad72abcb2b4cd6" /><Relationship Type="http://schemas.openxmlformats.org/officeDocument/2006/relationships/slide" Target="/ppt/slides/slide19.xml" Id="Rb1841023c7f74472" /><Relationship Type="http://schemas.openxmlformats.org/officeDocument/2006/relationships/slide" Target="/ppt/slides/slide20.xml" Id="Re1dce4d1def34fd0" /><Relationship Type="http://schemas.openxmlformats.org/officeDocument/2006/relationships/slide" Target="/ppt/slides/slide21.xml" Id="R11bb7c838df0499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78f57edafad474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Helvetica Neue"/>
        <a:ea typeface=""/>
        <a:cs typeface=""/>
      </a:majorFont>
      <a:minorFont>
        <a:latin typeface="Helvetica Neue"/>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6f080b71b644c00" /><Relationship Type="http://schemas.openxmlformats.org/officeDocument/2006/relationships/notesMaster" Target="/ppt/notesMasters/notesMaster1.xml" Id="R614fd418fed3470c" /></Relationships>
</file>

<file path=ppt/notesSlides/_rels/notesSlide2.xml.rels>&#65279;<?xml version="1.0" encoding="utf-8"?><Relationships xmlns="http://schemas.openxmlformats.org/package/2006/relationships"><Relationship Type="http://schemas.openxmlformats.org/officeDocument/2006/relationships/slide" Target="/ppt/slides/slide2.xml" Id="Rfae5531e44fd4a79" /><Relationship Type="http://schemas.openxmlformats.org/officeDocument/2006/relationships/notesMaster" Target="/ppt/notesMasters/notesMaster1.xml" Id="R43082d3ec7e4432d" /></Relationships>
</file>

<file path=ppt/notesSlides/_rels/notesSlide3.xml.rels>&#65279;<?xml version="1.0" encoding="utf-8"?><Relationships xmlns="http://schemas.openxmlformats.org/package/2006/relationships"><Relationship Type="http://schemas.openxmlformats.org/officeDocument/2006/relationships/slide" Target="/ppt/slides/slide3.xml" Id="R8bbd8c524fa44b62" /><Relationship Type="http://schemas.openxmlformats.org/officeDocument/2006/relationships/notesMaster" Target="/ppt/notesMasters/notesMaster1.xml" Id="Rf5661141f3f54e56" /></Relationships>
</file>

<file path=ppt/notesSlides/_rels/notesSlide4.xml.rels>&#65279;<?xml version="1.0" encoding="utf-8"?><Relationships xmlns="http://schemas.openxmlformats.org/package/2006/relationships"><Relationship Type="http://schemas.openxmlformats.org/officeDocument/2006/relationships/slide" Target="/ppt/slides/slide4.xml" Id="Rc807159fa8f64477" /><Relationship Type="http://schemas.openxmlformats.org/officeDocument/2006/relationships/notesMaster" Target="/ppt/notesMasters/notesMaster1.xml" Id="R7e0e43261ab74c51" /></Relationships>
</file>

<file path=ppt/notesSlides/_rels/notesSlide5.xml.rels>&#65279;<?xml version="1.0" encoding="utf-8"?><Relationships xmlns="http://schemas.openxmlformats.org/package/2006/relationships"><Relationship Type="http://schemas.openxmlformats.org/officeDocument/2006/relationships/slide" Target="/ppt/slides/slide5.xml" Id="Re1f13f34b06c45fb" /><Relationship Type="http://schemas.openxmlformats.org/officeDocument/2006/relationships/notesMaster" Target="/ppt/notesMasters/notesMaster1.xml" Id="Rbf9badba0f254b36" /></Relationships>
</file>

<file path=ppt/notesSlides/_rels/notesSlide6.xml.rels>&#65279;<?xml version="1.0" encoding="utf-8"?><Relationships xmlns="http://schemas.openxmlformats.org/package/2006/relationships"><Relationship Type="http://schemas.openxmlformats.org/officeDocument/2006/relationships/slide" Target="/ppt/slides/slide6.xml" Id="R77d6503861f84c5d" /><Relationship Type="http://schemas.openxmlformats.org/officeDocument/2006/relationships/notesMaster" Target="/ppt/notesMasters/notesMaster1.xml" Id="R72c0e4140ac24a36" /></Relationships>
</file>

<file path=ppt/notesSlides/_rels/notesSlide7.xml.rels>&#65279;<?xml version="1.0" encoding="utf-8"?><Relationships xmlns="http://schemas.openxmlformats.org/package/2006/relationships"><Relationship Type="http://schemas.openxmlformats.org/officeDocument/2006/relationships/slide" Target="/ppt/slides/slide7.xml" Id="R6c6f923e29ed444b" /><Relationship Type="http://schemas.openxmlformats.org/officeDocument/2006/relationships/notesMaster" Target="/ppt/notesMasters/notesMaster1.xml" Id="R0dc353095fb34504" /></Relationships>
</file>

<file path=ppt/notesSlides/_rels/notesSlide8.xml.rels>&#65279;<?xml version="1.0" encoding="utf-8"?><Relationships xmlns="http://schemas.openxmlformats.org/package/2006/relationships"><Relationship Type="http://schemas.openxmlformats.org/officeDocument/2006/relationships/slide" Target="/ppt/slides/slide8.xml" Id="R2d17f28cc2874faf" /><Relationship Type="http://schemas.openxmlformats.org/officeDocument/2006/relationships/notesMaster" Target="/ppt/notesMasters/notesMaster1.xml" Id="R23e1e9a61bda4067" /></Relationships>
</file>

<file path=ppt/notesSlides/_rels/notesSlide9.xml.rels>&#65279;<?xml version="1.0" encoding="utf-8"?><Relationships xmlns="http://schemas.openxmlformats.org/package/2006/relationships"><Relationship Type="http://schemas.openxmlformats.org/officeDocument/2006/relationships/slide" Target="/ppt/slides/slide9.xml" Id="R49cb1a55501a48b1" /><Relationship Type="http://schemas.openxmlformats.org/officeDocument/2006/relationships/notesMaster" Target="/ppt/notesMasters/notesMaster1.xml" Id="Rcaeae2a4d57c47d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7d12c29cff94e11" /><Relationship Type="http://schemas.openxmlformats.org/officeDocument/2006/relationships/notesMaster" Target="/ppt/notesMasters/notesMaster1.xml" Id="R0718fdffaeba4a4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f1db7ade04c41f1" /><Relationship Type="http://schemas.openxmlformats.org/officeDocument/2006/relationships/notesMaster" Target="/ppt/notesMasters/notesMaster1.xml" Id="Rda4b2fd3e9214ea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f51e4cc8452465a" /><Relationship Type="http://schemas.openxmlformats.org/officeDocument/2006/relationships/notesMaster" Target="/ppt/notesMasters/notesMaster1.xml" Id="Rd37a16f92c6049a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f93169909bf4800" /><Relationship Type="http://schemas.openxmlformats.org/officeDocument/2006/relationships/notesMaster" Target="/ppt/notesMasters/notesMaster1.xml" Id="R2d911b4b6bb449f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964733a6bdc4141" /><Relationship Type="http://schemas.openxmlformats.org/officeDocument/2006/relationships/notesMaster" Target="/ppt/notesMasters/notesMaster1.xml" Id="R07643e4d372448c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7a362deab8749fb" /><Relationship Type="http://schemas.openxmlformats.org/officeDocument/2006/relationships/notesMaster" Target="/ppt/notesMasters/notesMaster1.xml" Id="R15170ac5b1c243d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5fec24e8b954ed6" /><Relationship Type="http://schemas.openxmlformats.org/officeDocument/2006/relationships/notesMaster" Target="/ppt/notesMasters/notesMaster1.xml" Id="Rfbf79a94e0424c3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a8e2e906ba44908" /><Relationship Type="http://schemas.openxmlformats.org/officeDocument/2006/relationships/notesMaster" Target="/ppt/notesMasters/notesMaster1.xml" Id="Rec5a8e740f084bb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791e0e14ce6400b" /><Relationship Type="http://schemas.openxmlformats.org/officeDocument/2006/relationships/notesMaster" Target="/ppt/notesMasters/notesMaster1.xml" Id="Rfa622d3def8c4a3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e0603f48da3499c" /><Relationship Type="http://schemas.openxmlformats.org/officeDocument/2006/relationships/notesMaster" Target="/ppt/notesMasters/notesMaster1.xml" Id="Rc7e12fed51f64dd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810f34d2f2f4236" /><Relationship Type="http://schemas.openxmlformats.org/officeDocument/2006/relationships/notesMaster" Target="/ppt/notesMasters/notesMaster1.xml" Id="Rbfae20d2cd2a43a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604d4c4f6984a73" /><Relationship Type="http://schemas.openxmlformats.org/officeDocument/2006/relationships/notesMaster" Target="/ppt/notesMasters/notesMaster1.xml" Id="R1fb929bd6505444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My Future Fellowship asks a simple question: which interactions must an interface preserve to retain its useful function?</a:t>
            </a:r>
          </a:p>
          <a:p xmlns:a="http://schemas.openxmlformats.org/drawingml/2006/main">
            <a:r>
              <a:t/>
            </a:r>
          </a:p>
          <a:p xmlns:a="http://schemas.openxmlformats.org/drawingml/2006/main">
            <a:r>
              <a:t>When we bring materials together, the contact can create behaviour that neither material has alone. It can also remove the very property we wanted to use. My project will establish how local atomic environments and their surroundings work together, and which changes they can tolerate. The aim is to turn detailed calculations into physical principles for integrating quantum materials and developing more energy-efficient electronics.</a:t>
            </a:r>
          </a:p>
          <a:p xmlns:a="http://schemas.openxmlformats.org/drawingml/2006/main">
            <a:r>
              <a:t/>
            </a:r>
          </a:p>
          <a:p xmlns:a="http://schemas.openxmlformats.org/drawingml/2006/main">
            <a:r>
              <a:t>Sources and evidence: Current C1-working.docx (19 October 2026); First Contact: A Physical Language for Material Interfaces.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Interfaces can create properties that neither material possesses alone, opening new possibilities for quantum computing and advanced, energy-efficient electronics. Advances in assembling atomically thin materials make interface design an increasingly promising route towards these technologies. Understanding which interface features enable useful behaviour, and how to preserve them during fabrication, is therefore both a fundamental scientific challenge and essential for developing reliable devices.</a:t>
            </a:r>
          </a:p>
          <a:p xmlns:a="http://schemas.openxmlformats.org/drawingml/2006/main">
            <a:r>
              <a:t/>
            </a:r>
          </a:p>
          <a:p xmlns:a="http://schemas.openxmlformats.org/drawingml/2006/main">
            <a:r>
              <a:t>This matters for Australia because our ambitions in quantum technologies and advanced electronics depend on bringing materials into practical structures. My fellowship will establish which interactions must be retained, whether they can reproduce function in other interfaces, and where their influence reaches its limits. These are the physical principles that future fabrication research needs.</a:t>
            </a:r>
          </a:p>
          <a:p xmlns:a="http://schemas.openxmlformats.org/drawingml/2006/main">
            <a:r>
              <a:t/>
            </a:r>
          </a:p>
          <a:p xmlns:a="http://schemas.openxmlformats.org/drawingml/2006/main">
            <a:r>
              <a:t>Sources and evidence: Current C1-working.docx (19 October 2026); First Contact: A Physical Language for Material Interfaces. National Quantum Strategy (2023); National Science and Research Priorities (2024).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There are two connected challenges. First, how do we know that our model contains the interactions responsible for the behaviour we want to understand? Second, how do we construct another interface that retains those interactions?</a:t>
            </a:r>
          </a:p>
          <a:p xmlns:a="http://schemas.openxmlformats.org/drawingml/2006/main">
            <a:r>
              <a:t/>
            </a:r>
          </a:p>
          <a:p xmlns:a="http://schemas.openxmlformats.org/drawingml/2006/main">
            <a:r>
              <a:t>A list of atoms and bonds does not by itself tell us which features matter together. Nor does finding a stable structure guarantee a useful electronic response. I will test whether a limited group of interacting environments can explain that response, while making its dependence on the surrounding material explicit. The following preliminary observations show why this question is important.</a:t>
            </a:r>
          </a:p>
          <a:p xmlns:a="http://schemas.openxmlformats.org/drawingml/2006/main">
            <a:r>
              <a:t/>
            </a:r>
          </a:p>
          <a:p xmlns:a="http://schemas.openxmlformats.org/drawingml/2006/main">
            <a:r>
              <a:t>Sources and evidence: Current C1-working.docx (19 October 2026); First Contact: A Physical Language for Material Interfaces.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example, labelled MX₂–oxides–MX₂, contains chemically and geometrically different contacts. It builds on my broader experience of surfaces, interfaces and disorder, extended through the TQ Transistors screening programme.</a:t>
            </a:r>
          </a:p>
          <a:p xmlns:a="http://schemas.openxmlformats.org/drawingml/2006/main">
            <a:r>
              <a:t/>
            </a:r>
          </a:p>
          <a:p xmlns:a="http://schemas.openxmlformats.org/drawingml/2006/main">
            <a:r>
              <a:t>Our completed calculations show that the assembled structure has a zero-field gap of about 0.4 electronvolts, substantially smaller than the isolated monolayer. Yet it responds much more strongly to an applied field than the bare bilayer. The important consequence is that substantial electronic reconstruction need not destroy electrical control.</a:t>
            </a:r>
          </a:p>
          <a:p xmlns:a="http://schemas.openxmlformats.org/drawingml/2006/main">
            <a:r>
              <a:t/>
            </a:r>
          </a:p>
          <a:p xmlns:a="http://schemas.openxmlformats.org/drawingml/2006/main">
            <a:r>
              <a:t>Our preliminary interpretation includes interfacial doping. The fellowship will separate charge redistribution, orbital mixing and screening to establish which contacts reshape the electronic states, and which interactions preserve the strong response. That is the mechanism we need to understand before trying to reproduce it elsewhere.</a:t>
            </a:r>
          </a:p>
          <a:p xmlns:a="http://schemas.openxmlformats.org/drawingml/2006/main">
            <a:r>
              <a:t/>
            </a:r>
          </a:p>
          <a:p xmlns:a="http://schemas.openxmlformats.org/drawingml/2006/main">
            <a:r>
              <a:t>Sources and evidence: Completed preliminary calculations, C1 reference [11]. Protected material labels are used throughout; numerical values are reproduced in assets/graph_provenance.json. Doping is a preliminary interpretation, not established by the gap alone. No binding-energy comparison is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second example asks a complementary question about structural protection. This illustrative reconstruction represents an ordered Xene layer between a functionalised substrate and a lower-symmetry overlayer.</a:t>
            </a:r>
          </a:p>
          <a:p xmlns:a="http://schemas.openxmlformats.org/drawingml/2006/main">
            <a:r>
              <a:t/>
            </a:r>
          </a:p>
          <a:p xmlns:a="http://schemas.openxmlformats.org/drawingml/2006/main">
            <a:r>
              <a:t>The interesting possibility is that an active layer can remain ordered even when its surroundings are not. But which part of the environment is responsible? Is it the substrate termination, confinement by the cap, or their joint action?</a:t>
            </a:r>
          </a:p>
          <a:p xmlns:a="http://schemas.openxmlformats.org/drawingml/2006/main">
            <a:r>
              <a:t/>
            </a:r>
          </a:p>
          <a:p xmlns:a="http://schemas.openxmlformats.org/drawingml/2006/main">
            <a:r>
              <a:t>These alternatives can be tested by changing the lower and upper environments separately and together. I will assess structural persistence and electronic behaviour independently. Preserving an ordered layer is a useful starting point; whether it also preserves a useful quantum state is a further scientific question.</a:t>
            </a:r>
          </a:p>
          <a:p xmlns:a="http://schemas.openxmlformats.org/drawingml/2006/main">
            <a:r>
              <a:t/>
            </a:r>
          </a:p>
          <a:p xmlns:a="http://schemas.openxmlformats.org/drawingml/2006/main">
            <a:r>
              <a:t>Sources and evidence: Current C1-working.docx (19 October 2026); First Contact: A Physical Language for Material Interfaces. Ordered Xene / SiC image reconstructed from the investigator’s VESTA figure; illustrative geometry, not a recovered relaxed structure.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Feature Zone is a proposed description of interacting atomic environments and the surroundings needed to explain a response. It might link a bonded termination, a weak contact and an active layer. Its boundary must come from physical tests.</a:t>
            </a:r>
          </a:p>
          <a:p xmlns:a="http://schemas.openxmlformats.org/drawingml/2006/main">
            <a:r>
              <a:t/>
            </a:r>
          </a:p>
          <a:p xmlns:a="http://schemas.openxmlformats.org/drawingml/2006/main">
            <a:r>
              <a:t>I will remove or change interactions separately and together to establish necessity. I will then recreate the required conditions in different, relaxed structures to test sufficiency. Finally, I will predict responses in withheld materials and at larger scales to establish transfer.</a:t>
            </a:r>
          </a:p>
          <a:p xmlns:a="http://schemas.openxmlformats.org/drawingml/2006/main">
            <a:r>
              <a:t/>
            </a:r>
          </a:p>
          <a:p xmlns:a="http://schemas.openxmlformats.org/drawingml/2006/main">
            <a:r>
              <a:t>This makes the proposed physical unit testable. Segmentation suggests groups, while controlled calculations determine whether they explain the response. If a compact group fails because screening or collective coupling extends further, identifying that missing information is itself a scientific result.</a:t>
            </a:r>
          </a:p>
          <a:p xmlns:a="http://schemas.openxmlformats.org/drawingml/2006/main">
            <a:r>
              <a:t/>
            </a:r>
          </a:p>
          <a:p xmlns:a="http://schemas.openxmlformats.org/drawingml/2006/main">
            <a:r>
              <a:t>Sources and evidence: Current C1-working.docx (19 October 2026); First Contact: A Physical Language for Material Interfaces. Existing editable C1 schematic: conceptual interaction categories, not measured zone boundaries.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Each work package tests a different part of the same physical explanation. WP1 establishes which interactions are necessary and how far they act. The existing MX₂ and Xene observations provide starting evidence for new controlled perturbations.</a:t>
            </a:r>
          </a:p>
          <a:p xmlns:a="http://schemas.openxmlformats.org/drawingml/2006/main">
            <a:r>
              <a:t/>
            </a:r>
          </a:p>
          <a:p xmlns:a="http://schemas.openxmlformats.org/drawingml/2006/main">
            <a:r>
              <a:t>WP2 recreates the proposed conditions in alternative relaxed structures. Its key outcome is whether those conditions are sufficient to reproduce the same mechanism and function. Failed reconstructions reveal missing physical constraints.</a:t>
            </a:r>
          </a:p>
          <a:p xmlns:a="http://schemas.openxmlformats.org/drawingml/2006/main">
            <a:r>
              <a:t/>
            </a:r>
          </a:p>
          <a:p xmlns:a="http://schemas.openxmlformats.org/drawingml/2006/main">
            <a:r>
              <a:t>WP3 makes prospective predictions for reserved material pairs and larger interfaces. Independent comparisons will establish accuracy, errors and failure conditions. The scientific success is a tested range of explanation, whether or not it produces a better-performing candidate.</a:t>
            </a:r>
          </a:p>
          <a:p xmlns:a="http://schemas.openxmlformats.org/drawingml/2006/main">
            <a:r>
              <a:t/>
            </a:r>
          </a:p>
          <a:p xmlns:a="http://schemas.openxmlformats.org/drawingml/2006/main">
            <a:r>
              <a:t>Both PhDs carry this sequence through their material family. I lead the theory, decisive comparisons and synthesis.</a:t>
            </a:r>
          </a:p>
          <a:p xmlns:a="http://schemas.openxmlformats.org/drawingml/2006/main">
            <a:r>
              <a:t/>
            </a:r>
          </a:p>
          <a:p xmlns:a="http://schemas.openxmlformats.org/drawingml/2006/main">
            <a:r>
              <a:t>Sources and evidence: Current C1-working.docx (19 October 2026); First Contact: A Physical Language for Material Interfaces.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central comparison uses grouped and ungrouped atomic graphs with the same physical inputs, training information and computational budget. Removing group membership isolates its contribution. For withheld structures, predictions use only information available before their electronic response is calculated.</a:t>
            </a:r>
          </a:p>
          <a:p xmlns:a="http://schemas.openxmlformats.org/drawingml/2006/main">
            <a:r>
              <a:t/>
            </a:r>
          </a:p>
          <a:p xmlns:a="http://schemas.openxmlformats.org/drawingml/2006/main">
            <a:r>
              <a:t>WP2 develops six additional material pairs. Six further pairs are reserved for WP3, outside descriptor selection, fitting and constraint tuning. Each PhD predicts three reserved pairs, then studies two representative interfaces at increasing area. The tests assess mechanism and state character, alongside accuracy, compression and transfer.</a:t>
            </a:r>
          </a:p>
          <a:p xmlns:a="http://schemas.openxmlformats.org/drawingml/2006/main">
            <a:r>
              <a:t/>
            </a:r>
          </a:p>
          <a:p xmlns:a="http://schemas.openxmlformats.org/drawingml/2006/main">
            <a:r>
              <a:t>This makes success measurable. It also makes an unsuccessful local description informative: it will reveal the nonlocal interaction or environmental condition that must be retained. The research therefore produces knowledge about both the reach and the limits of local interface control.</a:t>
            </a:r>
          </a:p>
          <a:p xmlns:a="http://schemas.openxmlformats.org/drawingml/2006/main">
            <a:r>
              <a:t/>
            </a:r>
          </a:p>
          <a:p xmlns:a="http://schemas.openxmlformats.org/drawingml/2006/main">
            <a:r>
              <a:t>Sources and evidence: Current C1-working.docx (19 October 2026); First Contact: A Physical Language for Material Interfaces. Proposed tests, not completed evidence of superiority to atomic graphs.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Materials physics will gain tested conditions explaining why different interfaces can share a function, and when local descriptions fail. Computer science will gain independently tested evidence of whether physical grouping improves representation and transfer. Tolerance maps will identify which interfacial variations future fabrication research must control.</a:t>
            </a:r>
          </a:p>
          <a:p xmlns:a="http://schemas.openxmlformats.org/drawingml/2006/main">
            <a:r>
              <a:t/>
            </a:r>
          </a:p>
          <a:p xmlns:a="http://schemas.openxmlformats.org/drawingml/2006/main">
            <a:r>
              <a:t>For quantum electronics, these principles can guide substrates and protective layers that retain useful states. For energy-efficient electronics, they can guide contacts combining electrical control with useful current flow. Independent calculations and available measurements form the core validation. The Fellowship can therefore deliver its scientific outcomes without a new fabrication or phase-transition campaign.</a:t>
            </a:r>
          </a:p>
          <a:p xmlns:a="http://schemas.openxmlformats.org/drawingml/2006/main">
            <a:r>
              <a:t/>
            </a:r>
          </a:p>
          <a:p xmlns:a="http://schemas.openxmlformats.org/drawingml/2006/main">
            <a:r>
              <a:t>Publications will report both successful predictions and explained failures. InterfaceHandler, or InHand, will share the supporting models and reproducible tests so other researchers can examine the findings.</a:t>
            </a:r>
          </a:p>
          <a:p xmlns:a="http://schemas.openxmlformats.org/drawingml/2006/main">
            <a:r>
              <a:t/>
            </a:r>
          </a:p>
          <a:p xmlns:a="http://schemas.openxmlformats.org/drawingml/2006/main">
            <a:r>
              <a:t>Sources and evidence: Current C1-working.docx (19 October 2026); First Contact: A Physical Language for Material Interfaces.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bring a sustained research background in surfaces, interfaces and atomic disorder. My original approaches connect first-principles calculations with efficient electronic models, allowing the interactions identified at atomic scale to be tested in larger structures and transport calculations.</a:t>
            </a:r>
          </a:p>
          <a:p xmlns:a="http://schemas.openxmlformats.org/drawingml/2006/main">
            <a:r>
              <a:t/>
            </a:r>
          </a:p>
          <a:p xmlns:a="http://schemas.openxmlformats.org/drawingml/2006/main">
            <a:r>
              <a:t>This gives the proposed work a continuous foundation. Detailed calculations support the mechanism tests. Efficient models support comparisons across disorder and scale. Experimental collaborations help determine whether the explanation addresses observable behaviour. The fellowship develops a new question from this established expertise: when can interacting local environments provide a transferable description of an interface?</a:t>
            </a:r>
          </a:p>
          <a:p xmlns:a="http://schemas.openxmlformats.org/drawingml/2006/main">
            <a:r>
              <a:t/>
            </a:r>
          </a:p>
          <a:p xmlns:a="http://schemas.openxmlformats.org/drawingml/2006/main">
            <a:r>
              <a:t>Sources and evidence: Current C1-working.docx (19 October 2026); First Contact: A Physical Language for Material Interfaces. Local yyfforce.github.io CV data: education, experiences, funding, mentoring and publications.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My studies of bismuthene show how substrate coupling and encapsulation symmetry can change or preserve electronic states. They establish the modelling foundation for the quantum-material part of this proposal.</a:t>
            </a:r>
          </a:p>
          <a:p xmlns:a="http://schemas.openxmlformats.org/drawingml/2006/main">
            <a:r>
              <a:t/>
            </a:r>
          </a:p>
          <a:p xmlns:a="http://schemas.openxmlformats.org/drawingml/2006/main">
            <a:r>
              <a:t>My collaborative work extends that foundation to observations in real materials. Contributions in ACS Nano, Matter and Nature Communications connect interface interactions, magnetic disorder and atomic dynamics with experimental behaviour.</a:t>
            </a:r>
          </a:p>
          <a:p xmlns:a="http://schemas.openxmlformats.org/drawingml/2006/main">
            <a:r>
              <a:t/>
            </a:r>
          </a:p>
          <a:p xmlns:a="http://schemas.openxmlformats.org/drawingml/2006/main">
            <a:r>
              <a:t>Across these studies, my role is to move from a calculated or measured response to a physical explanation that can be tested. That combination of original methodology and collaborative interpretation is particularly important here, where similar-looking structures may operate through different mechanisms.</a:t>
            </a:r>
          </a:p>
          <a:p xmlns:a="http://schemas.openxmlformats.org/drawingml/2006/main">
            <a:r>
              <a:t/>
            </a:r>
          </a:p>
          <a:p xmlns:a="http://schemas.openxmlformats.org/drawingml/2006/main">
            <a:r>
              <a:t>Sources and evidence: FT27_B8_yyin.docx (current linked draft). Current C1-working.docx (19 October 2026); First Contact: A Physical Language for Material Interfaces. NJP 23,063042 (2021); MTP 59,101897 (2025); ACS Nano 19,3579–3588 (2025); Matter 8,101988 (2025); Nature Communications 17,5267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My work with TQ Transistors demonstrates that I can organise substantial research around an original interface idea. Our completed screening includes 674 geometry–field calculations across 36 distinct stacks, supported by agent-assisted coding and high-throughput workflows.</a:t>
            </a:r>
          </a:p>
          <a:p xmlns:a="http://schemas.openxmlformats.org/drawingml/2006/main">
            <a:r>
              <a:t/>
            </a:r>
          </a:p>
          <a:p xmlns:a="http://schemas.openxmlformats.org/drawingml/2006/main">
            <a:r>
              <a:t>I am Lead Entrepreneur of the AEA Ignite project with a total value of 650,000 Australian dollars and lead inventor on a pending patent application. My modelling role in the awarded 1.7 million dollar Linkage consortium also connects theoretical work with transistor development.</a:t>
            </a:r>
          </a:p>
          <a:p xmlns:a="http://schemas.openxmlformats.org/drawingml/2006/main">
            <a:r>
              <a:t/>
            </a:r>
          </a:p>
          <a:p xmlns:a="http://schemas.openxmlformats.org/drawingml/2006/main">
            <a:r>
              <a:t>These programmes provide experience and starting evidence. The Fellowship will undertake new perturbation tests, relaxed alternatives and independent comparisons across material families. Its contribution is to establish physical sufficiency and transfer limits, with success measured by the explanation and its predictive reach.</a:t>
            </a:r>
          </a:p>
          <a:p xmlns:a="http://schemas.openxmlformats.org/drawingml/2006/main">
            <a:r>
              <a:t/>
            </a:r>
          </a:p>
          <a:p xmlns:a="http://schemas.openxmlformats.org/drawingml/2006/main">
            <a:r>
              <a:t>Sources and evidence: FT27_B8_yyin.docx (current linked draft). Local yyfforce.github.io CV data: education, experiences, funding, mentoring and publications. AEA Ignite IG250200225. Count refers to geometry–field calculations, not unique structures.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will remain at the centre of the research, developing the theory, designing the decisive calculations, validating methods and integrating the findings.</a:t>
            </a:r>
          </a:p>
          <a:p xmlns:a="http://schemas.openxmlformats.org/drawingml/2006/main">
            <a:r>
              <a:t/>
            </a:r>
          </a:p>
          <a:p xmlns:a="http://schemas.openxmlformats.org/drawingml/2006/main">
            <a:r>
              <a:t>Each PhD will own an independent material family and progress through identification, construction and transfer. One ARC stipend supports PhD 1 for four years. Monash’s Faculty of Engineering provides one strategic stipend for PhD 2 for 3.5 years. The Department of Materials Science and Engineering covers salary and stipend gaps.</a:t>
            </a:r>
          </a:p>
          <a:p xmlns:a="http://schemas.openxmlformats.org/drawingml/2006/main">
            <a:r>
              <a:t/>
            </a:r>
          </a:p>
          <a:p xmlns:a="http://schemas.openxmlformats.org/drawingml/2006/main">
            <a:r>
              <a:t>Both students start in Year 1. PhD 2 completes in the first half of Year 4. I will lead synthesis and independent comparisons through Year 4 as PhD 1 completes. My experience includes three co-supervised PhDs and six further doctoral researchers mentored, with five completions across those roles.</a:t>
            </a:r>
          </a:p>
          <a:p xmlns:a="http://schemas.openxmlformats.org/drawingml/2006/main">
            <a:r>
              <a:t/>
            </a:r>
          </a:p>
          <a:p xmlns:a="http://schemas.openxmlformats.org/drawingml/2006/main">
            <a:r>
              <a:t>Sources and evidence: Current C1-working.docx (19 October 2026); First Contact: A Physical Language for Material Interfaces. FT27_E5_B9_B10.docx (current draft); citation snapshot 13 October 2026. Faculty of Engineering strategic stipend for 3.5 years. DMSE covers salary and stipend gaps, as confirmed by the applicant on 19 October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network supplies complementary perspectives around the work I lead. Simon Granville at Victoria University of Wellington contributes quantum materials and disorder; David Cortie at Wollongong contributes disorder and dynamics; Deep Jariwala at Penn State, my Linkage collaborator, contributes two-dimensional interfaces; and Bhaskaran Muralidharan at IIT Bombay contributes transport.</a:t>
            </a:r>
          </a:p>
          <a:p xmlns:a="http://schemas.openxmlformats.org/drawingml/2006/main">
            <a:r>
              <a:t/>
            </a:r>
          </a:p>
          <a:p xmlns:a="http://schemas.openxmlformats.org/drawingml/2006/main">
            <a:r>
              <a:t>At Monash, established materials and physics collaborations, eResearch support and computing allocation pathways provide the research environment. My NCI and Pawsey experience supports the management of large computational campaigns. Initial subscription support of 12,000 US dollars from OpenAI will extend researcher-supervised coding and analysis.</a:t>
            </a:r>
          </a:p>
          <a:p xmlns:a="http://schemas.openxmlformats.org/drawingml/2006/main">
            <a:r>
              <a:t/>
            </a:r>
          </a:p>
          <a:p xmlns:a="http://schemas.openxmlformats.org/drawingml/2006/main">
            <a:r>
              <a:t>I will seek specialist machine-learning co-mentoring for segmentation and independent benchmarking. New US directions through TQ and independently explored RIKEN connections remain prospective. Computing access depends on allocations; continued OpenAI support is not assumed. I retain responsibility for scientific validation and interpretation.</a:t>
            </a:r>
          </a:p>
          <a:p xmlns:a="http://schemas.openxmlformats.org/drawingml/2006/main">
            <a:r>
              <a:t/>
            </a:r>
          </a:p>
          <a:p xmlns:a="http://schemas.openxmlformats.org/drawingml/2006/main">
            <a:r>
              <a:t>Sources and evidence: Current C1-working.docx (19 October 2026); First Contact: A Physical Language for Material Interfaces. Specialist machine-learning co-mentoring is to be sought. Computing access remains allocation-dependent. OpenAI support is initial subscription support.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fellowship will answer three linked questions: which interactions matter, which arrangements can realise them, and where their influence remains transferable.</a:t>
            </a:r>
          </a:p>
          <a:p xmlns:a="http://schemas.openxmlformats.org/drawingml/2006/main">
            <a:r>
              <a:t/>
            </a:r>
          </a:p>
          <a:p xmlns:a="http://schemas.openxmlformats.org/drawingml/2006/main">
            <a:r>
              <a:t>My contribution is to bring original electronic models, careful physical interpretation and experience of delivering collaborative research to that problem. The result will be a clearer basis for integrating quantum materials, designing electronic contacts and training researchers across materials physics and computation.</a:t>
            </a:r>
          </a:p>
          <a:p xmlns:a="http://schemas.openxmlformats.org/drawingml/2006/main">
            <a:r>
              <a:t/>
            </a:r>
          </a:p>
          <a:p xmlns:a="http://schemas.openxmlformats.org/drawingml/2006/main">
            <a:r>
              <a:t>I want to establish what an interface must preserve to work—and give future research a reliable basis for reproducing it.</a:t>
            </a:r>
          </a:p>
          <a:p xmlns:a="http://schemas.openxmlformats.org/drawingml/2006/main">
            <a:r>
              <a:t/>
            </a:r>
          </a:p>
          <a:p xmlns:a="http://schemas.openxmlformats.org/drawingml/2006/main">
            <a:r>
              <a:t>Sources and evidence: Current C1-working.docx (19 October 2026); First Contact: A Physical Language for Material Interfaces.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Both PhDs start in Year 1 and cross all three work packages. The ARC stipend supports PhD 1 for four years. The Faculty strategic stipend supports PhD 2 for 3.5 years, ending in Year 4 H1. DMSE covers salary and stipend gaps. The CI leads independent comparisons and synthesis throughout Year 4. Transfer tests refine identification and construction.</a:t>
            </a:r>
          </a:p>
          <a:p xmlns:a="http://schemas.openxmlformats.org/drawingml/2006/main">
            <a:r>
              <a:t/>
            </a:r>
          </a:p>
          <a:p xmlns:a="http://schemas.openxmlformats.org/drawingml/2006/main">
            <a:r>
              <a:t>Sources and evidence: Current C1-working.docx (19 October 2026); First Contact: A Physical Language for Material Interfaces.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Fellowship tests whether response-defined grouping gives useful compression, interpretation or transfer under matched data and computing conditions. No claim of demonstrated superiority is made. Models must retain fields and nonlocal effects when required.</a:t>
            </a:r>
          </a:p>
          <a:p xmlns:a="http://schemas.openxmlformats.org/drawingml/2006/main">
            <a:r>
              <a:t/>
            </a:r>
          </a:p>
          <a:p xmlns:a="http://schemas.openxmlformats.org/drawingml/2006/main">
            <a:r>
              <a:t>Sources and evidence: Current C1-working.docx (19 October 2026); First Contact: A Physical Language for Material Interfaces. InterMatch (2023); RAFFLE (2025); AtomAI (2022); AI-STEM (2023).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core methods build on established first-principles, localised-model and transport expertise. A failure of compact Feature Zones remains a scientific outcome if it establishes the nonlocal information required. Existing AEA and Linkage work develops transistor technologies. This Fellowship uses new controlled perturbations, relaxed alternatives and withheld-material tests to establish sufficiency and transfer limits across material families. Existing calculations are preliminary evidence. Independent calculations and available measurements provide the core validation, without requiring a new fabrication or phase-transition campaign. Specialist ML co-mentoring is sought.</a:t>
            </a:r>
          </a:p>
          <a:p xmlns:a="http://schemas.openxmlformats.org/drawingml/2006/main">
            <a:r>
              <a:t/>
            </a:r>
          </a:p>
          <a:p xmlns:a="http://schemas.openxmlformats.org/drawingml/2006/main">
            <a:r>
              <a:t>Sources and evidence: Current C1-working.docx (19 October 2026); First Contact: A Physical Language for Material Interfaces.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this slide if asked about the preliminary foundation. The exact input data and existing editable geometry are bundled. Gap reduction alone does not measure charge transfer. The Xene image is a reconstruction of the supplied VESTA observation, not an independently recovered relaxed structure.</a:t>
            </a:r>
          </a:p>
          <a:p xmlns:a="http://schemas.openxmlformats.org/drawingml/2006/main">
            <a:r>
              <a:t/>
            </a:r>
          </a:p>
          <a:p xmlns:a="http://schemas.openxmlformats.org/drawingml/2006/main">
            <a:r>
              <a:t>Sources and evidence: Completed preliminary calculations, C1 reference [11]. Protected material labels are used throughout; numerical values are reproduced in assets/graph_provenance.json. Current C1-working.docx (19 October 2026); First Contact: A Physical Language for Material Interfaces. FT27_B8_yyin.docx (current linked draft).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revised Monash costing workbook calculates a total ARC request of A$1,022,634: A$785,312 for the Fellow, A$137,352 for one four-year PhD stipend and A$99,970 for other research expenditure. Monash cash totals A$235,180, including the Faculty strategic PhD stipend for 3.5 years and departmental salary and stipend gaps. Project costs including the ARC PhD stipend are A$59,963, A$58,863, A$59,408 and A$59,088 by year, within A$60,000 each year. All amounts exclude recoverable GST. The Mac Studio replaces the previous workstation allocation and supports local model inference, interface comparisons and shared analysis across WP1–WP3. The NAS provides active research data and checkpoints to the workstation. It does not itself perform model training. The Mac Studio amount is the applicant-updated costing of 19 October 2026, with final configuration and quotation to confirm. NAS pricing comes from the confirmed Monash quote for a Synology DS425+ with four 4 TB HDDs. The A$8,000 VASP licence remains an allowance pending a current quotation. Travel and publication amounts are estimates.</a:t>
            </a:r>
          </a:p>
          <a:p xmlns:a="http://schemas.openxmlformats.org/drawingml/2006/main">
            <a:r>
              <a:t/>
            </a:r>
          </a:p>
          <a:p xmlns:a="http://schemas.openxmlformats.org/drawingml/2006/main">
            <a:r>
              <a:t>Sources and evidence: Saved Monash-ARC-Costing.xlsm and D2-working.docx, revised 19 October 2026. ARC project cap includes the PhD stipend and excludes the Fellow salary.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Full source details are in the current application documents and the bundled provenance notes. Selected reference numbers retain the order used in C1. Titles are omitted for compact reading.</a:t>
            </a:r>
          </a:p>
          <a:p xmlns:a="http://schemas.openxmlformats.org/drawingml/2006/main">
            <a:r>
              <a:t/>
            </a:r>
          </a:p>
          <a:p xmlns:a="http://schemas.openxmlformats.org/drawingml/2006/main">
            <a:r>
              <a:t>Sources and evidence: Current C1-working.docx (19 October 2026); First Contact: A Physical Language for Material Interfaces. Local yyfforce.github.io CV data: education, experiences, funding, mentoring and publications.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90a94d03dd042a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5d926309b3f4be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b9fd870045a4c7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7fa7dea5f08424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49fa45bc429403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987848367ee47d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8297591-D042-4D8E-8261-87522B035AEE}"/>
              </a:ext>
            </a:extLst>
          </p:cNvPr>
          <p:cNvSpPr>
            <a:spLocks xmlns:a="http://schemas.openxmlformats.org/drawingml/2006/main" noGrp="1"/>
          </p:cNvSpPr>
          <p:nvPr>
            <p:ph type="title" idx="0"/>
          </p:nvPr>
        </p:nvSpPr>
        <p:spPr>
          <a:xfrm xmlns:a="http://schemas.openxmlformats.org/drawingml/2006/main">
            <a:off x="1828800" y="3886200"/>
            <a:ext cx="14630400" cy="14859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7200" b="1">
                <a:solidFill>
                  <a:schemeClr val="tx1"/>
                </a:solidFill>
                <a:latin typeface="+mj-lt"/>
                <a:ea typeface="+mj-lt"/>
                <a:cs typeface="+mj-lt"/>
              </a:defRPr>
            </a:defPPr>
            <a:lvl1pPr marL="0" indent="0" algn="ctr">
              <a:lnSpc>
                <a:spcPct val="110000"/>
              </a:lnSpc>
              <a:spcBef>
                <a:spcPts val="0"/>
              </a:spcBef>
              <a:spcAft>
                <a:spcPts val="0"/>
              </a:spcAft>
              <a:buNone/>
              <a:defRPr sz="7200" b="1">
                <a:solidFill>
                  <a:schemeClr val="tx1"/>
                </a:solidFill>
                <a:latin typeface="+mj-lt"/>
                <a:ea typeface="+mj-lt"/>
                <a:cs typeface="+mj-lt"/>
              </a:defRPr>
            </a:lvl1pPr>
            <a:lvl2pPr marL="0" indent="0" algn="ctr">
              <a:lnSpc>
                <a:spcPct val="110000"/>
              </a:lnSpc>
              <a:spcBef>
                <a:spcPts val="0"/>
              </a:spcBef>
              <a:spcAft>
                <a:spcPts val="0"/>
              </a:spcAft>
              <a:buNone/>
              <a:defRPr sz="7200" b="1">
                <a:solidFill>
                  <a:schemeClr val="tx1"/>
                </a:solidFill>
                <a:latin typeface="+mj-lt"/>
                <a:ea typeface="+mj-lt"/>
                <a:cs typeface="+mj-lt"/>
              </a:defRPr>
            </a:lvl2pPr>
            <a:lvl3pPr marL="0" indent="0" algn="ctr">
              <a:lnSpc>
                <a:spcPct val="110000"/>
              </a:lnSpc>
              <a:spcBef>
                <a:spcPts val="0"/>
              </a:spcBef>
              <a:spcAft>
                <a:spcPts val="0"/>
              </a:spcAft>
              <a:buNone/>
              <a:defRPr sz="7200" b="1">
                <a:solidFill>
                  <a:schemeClr val="tx1"/>
                </a:solidFill>
                <a:latin typeface="+mj-lt"/>
                <a:ea typeface="+mj-lt"/>
                <a:cs typeface="+mj-lt"/>
              </a:defRPr>
            </a:lvl3pPr>
            <a:lvl4pPr marL="0" indent="0" algn="ctr">
              <a:lnSpc>
                <a:spcPct val="110000"/>
              </a:lnSpc>
              <a:spcBef>
                <a:spcPts val="0"/>
              </a:spcBef>
              <a:spcAft>
                <a:spcPts val="0"/>
              </a:spcAft>
              <a:buNone/>
              <a:defRPr sz="7200" b="1">
                <a:solidFill>
                  <a:schemeClr val="tx1"/>
                </a:solidFill>
                <a:latin typeface="+mj-lt"/>
                <a:ea typeface="+mj-lt"/>
                <a:cs typeface="+mj-lt"/>
              </a:defRPr>
            </a:lvl4pPr>
            <a:lvl5pPr marL="0" indent="0" algn="ctr">
              <a:lnSpc>
                <a:spcPct val="110000"/>
              </a:lnSpc>
              <a:spcBef>
                <a:spcPts val="0"/>
              </a:spcBef>
              <a:spcAft>
                <a:spcPts val="0"/>
              </a:spcAft>
              <a:buNone/>
              <a:defRPr sz="7200" b="1">
                <a:solidFill>
                  <a:schemeClr val="tx1"/>
                </a:solidFill>
                <a:latin typeface="+mj-lt"/>
                <a:ea typeface="+mj-lt"/>
                <a:cs typeface="+mj-lt"/>
              </a:defRPr>
            </a:lvl5pPr>
            <a:lvl6pPr marL="0" indent="0" algn="ctr">
              <a:lnSpc>
                <a:spcPct val="110000"/>
              </a:lnSpc>
              <a:spcBef>
                <a:spcPts val="0"/>
              </a:spcBef>
              <a:spcAft>
                <a:spcPts val="0"/>
              </a:spcAft>
              <a:buNone/>
              <a:defRPr sz="7200" b="1">
                <a:solidFill>
                  <a:schemeClr val="tx1"/>
                </a:solidFill>
                <a:latin typeface="+mj-lt"/>
                <a:ea typeface="+mj-lt"/>
                <a:cs typeface="+mj-lt"/>
              </a:defRPr>
            </a:lvl6pPr>
            <a:lvl7pPr marL="0" indent="0" algn="ctr">
              <a:lnSpc>
                <a:spcPct val="110000"/>
              </a:lnSpc>
              <a:spcBef>
                <a:spcPts val="0"/>
              </a:spcBef>
              <a:spcAft>
                <a:spcPts val="0"/>
              </a:spcAft>
              <a:buNone/>
              <a:defRPr sz="7200" b="1">
                <a:solidFill>
                  <a:schemeClr val="tx1"/>
                </a:solidFill>
                <a:latin typeface="+mj-lt"/>
                <a:ea typeface="+mj-lt"/>
                <a:cs typeface="+mj-lt"/>
              </a:defRPr>
            </a:lvl7pPr>
            <a:lvl8pPr marL="0" indent="0" algn="ctr">
              <a:lnSpc>
                <a:spcPct val="110000"/>
              </a:lnSpc>
              <a:spcBef>
                <a:spcPts val="0"/>
              </a:spcBef>
              <a:spcAft>
                <a:spcPts val="0"/>
              </a:spcAft>
              <a:buNone/>
              <a:defRPr sz="7200" b="1">
                <a:solidFill>
                  <a:schemeClr val="tx1"/>
                </a:solidFill>
                <a:latin typeface="+mj-lt"/>
                <a:ea typeface="+mj-lt"/>
                <a:cs typeface="+mj-lt"/>
              </a:defRPr>
            </a:lvl8pPr>
            <a:lvl9pPr marL="0" indent="0" algn="ctr">
              <a:lnSpc>
                <a:spcPct val="110000"/>
              </a:lnSpc>
              <a:spcBef>
                <a:spcPts val="0"/>
              </a:spcBef>
              <a:spcAft>
                <a:spcPts val="0"/>
              </a:spcAft>
              <a:buNone/>
              <a:defRPr sz="72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C41517A-01BF-4F80-B838-6CD0904FEA0D}"/>
              </a:ext>
            </a:extLst>
          </p:cNvPr>
          <p:cNvSpPr>
            <a:spLocks xmlns:a="http://schemas.openxmlformats.org/drawingml/2006/main" noGrp="1"/>
          </p:cNvSpPr>
          <p:nvPr>
            <p:ph type="subTitle" idx="1"/>
          </p:nvPr>
        </p:nvSpPr>
        <p:spPr>
          <a:xfrm xmlns:a="http://schemas.openxmlformats.org/drawingml/2006/main">
            <a:off x="2743200" y="5657850"/>
            <a:ext cx="12801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3150" b="0">
                <a:solidFill>
                  <a:schemeClr val="tx1"/>
                </a:solidFill>
                <a:latin typeface="+mn-lt"/>
                <a:ea typeface="+mn-lt"/>
                <a:cs typeface="+mn-lt"/>
              </a:defRPr>
            </a:defPPr>
            <a:lvl1pPr marL="0" indent="0" algn="ctr">
              <a:lnSpc>
                <a:spcPct val="110000"/>
              </a:lnSpc>
              <a:spcBef>
                <a:spcPts val="0"/>
              </a:spcBef>
              <a:spcAft>
                <a:spcPts val="0"/>
              </a:spcAft>
              <a:buNone/>
              <a:defRPr sz="3150" b="0">
                <a:solidFill>
                  <a:schemeClr val="tx1"/>
                </a:solidFill>
                <a:latin typeface="+mn-lt"/>
                <a:ea typeface="+mn-lt"/>
                <a:cs typeface="+mn-lt"/>
              </a:defRPr>
            </a:lvl1pPr>
            <a:lvl2pPr marL="0" indent="0" algn="ctr">
              <a:lnSpc>
                <a:spcPct val="110000"/>
              </a:lnSpc>
              <a:spcBef>
                <a:spcPts val="0"/>
              </a:spcBef>
              <a:spcAft>
                <a:spcPts val="0"/>
              </a:spcAft>
              <a:buNone/>
              <a:defRPr sz="3150" b="0">
                <a:solidFill>
                  <a:schemeClr val="tx1"/>
                </a:solidFill>
                <a:latin typeface="+mn-lt"/>
                <a:ea typeface="+mn-lt"/>
                <a:cs typeface="+mn-lt"/>
              </a:defRPr>
            </a:lvl2pPr>
            <a:lvl3pPr marL="0" indent="0" algn="ctr">
              <a:lnSpc>
                <a:spcPct val="110000"/>
              </a:lnSpc>
              <a:spcBef>
                <a:spcPts val="0"/>
              </a:spcBef>
              <a:spcAft>
                <a:spcPts val="0"/>
              </a:spcAft>
              <a:buNone/>
              <a:defRPr sz="3150" b="0">
                <a:solidFill>
                  <a:schemeClr val="tx1"/>
                </a:solidFill>
                <a:latin typeface="+mn-lt"/>
                <a:ea typeface="+mn-lt"/>
                <a:cs typeface="+mn-lt"/>
              </a:defRPr>
            </a:lvl3pPr>
            <a:lvl4pPr marL="0" indent="0" algn="ctr">
              <a:lnSpc>
                <a:spcPct val="110000"/>
              </a:lnSpc>
              <a:spcBef>
                <a:spcPts val="0"/>
              </a:spcBef>
              <a:spcAft>
                <a:spcPts val="0"/>
              </a:spcAft>
              <a:buNone/>
              <a:defRPr sz="3150" b="0">
                <a:solidFill>
                  <a:schemeClr val="tx1"/>
                </a:solidFill>
                <a:latin typeface="+mn-lt"/>
                <a:ea typeface="+mn-lt"/>
                <a:cs typeface="+mn-lt"/>
              </a:defRPr>
            </a:lvl4pPr>
            <a:lvl5pPr marL="0" indent="0" algn="ctr">
              <a:lnSpc>
                <a:spcPct val="110000"/>
              </a:lnSpc>
              <a:spcBef>
                <a:spcPts val="0"/>
              </a:spcBef>
              <a:spcAft>
                <a:spcPts val="0"/>
              </a:spcAft>
              <a:buNone/>
              <a:defRPr sz="3150" b="0">
                <a:solidFill>
                  <a:schemeClr val="tx1"/>
                </a:solidFill>
                <a:latin typeface="+mn-lt"/>
                <a:ea typeface="+mn-lt"/>
                <a:cs typeface="+mn-lt"/>
              </a:defRPr>
            </a:lvl5pPr>
            <a:lvl6pPr marL="0" indent="0" algn="ctr">
              <a:lnSpc>
                <a:spcPct val="110000"/>
              </a:lnSpc>
              <a:spcBef>
                <a:spcPts val="0"/>
              </a:spcBef>
              <a:spcAft>
                <a:spcPts val="0"/>
              </a:spcAft>
              <a:buNone/>
              <a:defRPr sz="3150" b="0">
                <a:solidFill>
                  <a:schemeClr val="tx1"/>
                </a:solidFill>
                <a:latin typeface="+mn-lt"/>
                <a:ea typeface="+mn-lt"/>
                <a:cs typeface="+mn-lt"/>
              </a:defRPr>
            </a:lvl6pPr>
            <a:lvl7pPr marL="0" indent="0" algn="ctr">
              <a:lnSpc>
                <a:spcPct val="110000"/>
              </a:lnSpc>
              <a:spcBef>
                <a:spcPts val="0"/>
              </a:spcBef>
              <a:spcAft>
                <a:spcPts val="0"/>
              </a:spcAft>
              <a:buNone/>
              <a:defRPr sz="3150" b="0">
                <a:solidFill>
                  <a:schemeClr val="tx1"/>
                </a:solidFill>
                <a:latin typeface="+mn-lt"/>
                <a:ea typeface="+mn-lt"/>
                <a:cs typeface="+mn-lt"/>
              </a:defRPr>
            </a:lvl7pPr>
            <a:lvl8pPr marL="0" indent="0" algn="ctr">
              <a:lnSpc>
                <a:spcPct val="110000"/>
              </a:lnSpc>
              <a:spcBef>
                <a:spcPts val="0"/>
              </a:spcBef>
              <a:spcAft>
                <a:spcPts val="0"/>
              </a:spcAft>
              <a:buNone/>
              <a:defRPr sz="3150" b="0">
                <a:solidFill>
                  <a:schemeClr val="tx1"/>
                </a:solidFill>
                <a:latin typeface="+mn-lt"/>
                <a:ea typeface="+mn-lt"/>
                <a:cs typeface="+mn-lt"/>
              </a:defRPr>
            </a:lvl8pPr>
            <a:lvl9pPr marL="0" indent="0" algn="ctr">
              <a:lnSpc>
                <a:spcPct val="110000"/>
              </a:lnSpc>
              <a:spcBef>
                <a:spcPts val="0"/>
              </a:spcBef>
              <a:spcAft>
                <a:spcPts val="0"/>
              </a:spcAft>
              <a:buNone/>
              <a:defRPr sz="315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FE53927-30F4-4E46-8157-39CCF265277C}"/>
              </a:ext>
            </a:extLst>
          </p:cNvPr>
          <p:cNvSpPr>
            <a:spLocks xmlns:a="http://schemas.openxmlformats.org/drawingml/2006/main" noGrp="1"/>
          </p:cNvSpPr>
          <p:nvPr>
            <p:ph type="title" idx="0"/>
          </p:nvPr>
        </p:nvSpPr>
        <p:spPr>
          <a:xfrm xmlns:a="http://schemas.openxmlformats.org/drawingml/2006/main">
            <a:off x="1828800" y="4286250"/>
            <a:ext cx="14630400" cy="17145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6300" b="1">
                <a:solidFill>
                  <a:schemeClr val="tx1"/>
                </a:solidFill>
                <a:latin typeface="+mj-lt"/>
                <a:ea typeface="+mj-lt"/>
                <a:cs typeface="+mj-lt"/>
              </a:defRPr>
            </a:defPPr>
            <a:lvl1pPr marL="0" indent="0" algn="ctr">
              <a:lnSpc>
                <a:spcPct val="110000"/>
              </a:lnSpc>
              <a:spcBef>
                <a:spcPts val="0"/>
              </a:spcBef>
              <a:spcAft>
                <a:spcPts val="0"/>
              </a:spcAft>
              <a:buNone/>
              <a:defRPr sz="6300" b="1">
                <a:solidFill>
                  <a:schemeClr val="tx1"/>
                </a:solidFill>
                <a:latin typeface="+mj-lt"/>
                <a:ea typeface="+mj-lt"/>
                <a:cs typeface="+mj-lt"/>
              </a:defRPr>
            </a:lvl1pPr>
            <a:lvl2pPr marL="0" indent="0" algn="ctr">
              <a:lnSpc>
                <a:spcPct val="110000"/>
              </a:lnSpc>
              <a:spcBef>
                <a:spcPts val="0"/>
              </a:spcBef>
              <a:spcAft>
                <a:spcPts val="0"/>
              </a:spcAft>
              <a:buNone/>
              <a:defRPr sz="6300" b="1">
                <a:solidFill>
                  <a:schemeClr val="tx1"/>
                </a:solidFill>
                <a:latin typeface="+mj-lt"/>
                <a:ea typeface="+mj-lt"/>
                <a:cs typeface="+mj-lt"/>
              </a:defRPr>
            </a:lvl2pPr>
            <a:lvl3pPr marL="0" indent="0" algn="ctr">
              <a:lnSpc>
                <a:spcPct val="110000"/>
              </a:lnSpc>
              <a:spcBef>
                <a:spcPts val="0"/>
              </a:spcBef>
              <a:spcAft>
                <a:spcPts val="0"/>
              </a:spcAft>
              <a:buNone/>
              <a:defRPr sz="6300" b="1">
                <a:solidFill>
                  <a:schemeClr val="tx1"/>
                </a:solidFill>
                <a:latin typeface="+mj-lt"/>
                <a:ea typeface="+mj-lt"/>
                <a:cs typeface="+mj-lt"/>
              </a:defRPr>
            </a:lvl3pPr>
            <a:lvl4pPr marL="0" indent="0" algn="ctr">
              <a:lnSpc>
                <a:spcPct val="110000"/>
              </a:lnSpc>
              <a:spcBef>
                <a:spcPts val="0"/>
              </a:spcBef>
              <a:spcAft>
                <a:spcPts val="0"/>
              </a:spcAft>
              <a:buNone/>
              <a:defRPr sz="6300" b="1">
                <a:solidFill>
                  <a:schemeClr val="tx1"/>
                </a:solidFill>
                <a:latin typeface="+mj-lt"/>
                <a:ea typeface="+mj-lt"/>
                <a:cs typeface="+mj-lt"/>
              </a:defRPr>
            </a:lvl4pPr>
            <a:lvl5pPr marL="0" indent="0" algn="ctr">
              <a:lnSpc>
                <a:spcPct val="110000"/>
              </a:lnSpc>
              <a:spcBef>
                <a:spcPts val="0"/>
              </a:spcBef>
              <a:spcAft>
                <a:spcPts val="0"/>
              </a:spcAft>
              <a:buNone/>
              <a:defRPr sz="6300" b="1">
                <a:solidFill>
                  <a:schemeClr val="tx1"/>
                </a:solidFill>
                <a:latin typeface="+mj-lt"/>
                <a:ea typeface="+mj-lt"/>
                <a:cs typeface="+mj-lt"/>
              </a:defRPr>
            </a:lvl5pPr>
            <a:lvl6pPr marL="0" indent="0" algn="ctr">
              <a:lnSpc>
                <a:spcPct val="110000"/>
              </a:lnSpc>
              <a:spcBef>
                <a:spcPts val="0"/>
              </a:spcBef>
              <a:spcAft>
                <a:spcPts val="0"/>
              </a:spcAft>
              <a:buNone/>
              <a:defRPr sz="6300" b="1">
                <a:solidFill>
                  <a:schemeClr val="tx1"/>
                </a:solidFill>
                <a:latin typeface="+mj-lt"/>
                <a:ea typeface="+mj-lt"/>
                <a:cs typeface="+mj-lt"/>
              </a:defRPr>
            </a:lvl6pPr>
            <a:lvl7pPr marL="0" indent="0" algn="ctr">
              <a:lnSpc>
                <a:spcPct val="110000"/>
              </a:lnSpc>
              <a:spcBef>
                <a:spcPts val="0"/>
              </a:spcBef>
              <a:spcAft>
                <a:spcPts val="0"/>
              </a:spcAft>
              <a:buNone/>
              <a:defRPr sz="6300" b="1">
                <a:solidFill>
                  <a:schemeClr val="tx1"/>
                </a:solidFill>
                <a:latin typeface="+mj-lt"/>
                <a:ea typeface="+mj-lt"/>
                <a:cs typeface="+mj-lt"/>
              </a:defRPr>
            </a:lvl7pPr>
            <a:lvl8pPr marL="0" indent="0" algn="ctr">
              <a:lnSpc>
                <a:spcPct val="110000"/>
              </a:lnSpc>
              <a:spcBef>
                <a:spcPts val="0"/>
              </a:spcBef>
              <a:spcAft>
                <a:spcPts val="0"/>
              </a:spcAft>
              <a:buNone/>
              <a:defRPr sz="6300" b="1">
                <a:solidFill>
                  <a:schemeClr val="tx1"/>
                </a:solidFill>
                <a:latin typeface="+mj-lt"/>
                <a:ea typeface="+mj-lt"/>
                <a:cs typeface="+mj-lt"/>
              </a:defRPr>
            </a:lvl8pPr>
            <a:lvl9pPr marL="0" indent="0" algn="ctr">
              <a:lnSpc>
                <a:spcPct val="110000"/>
              </a:lnSpc>
              <a:spcBef>
                <a:spcPts val="0"/>
              </a:spcBef>
              <a:spcAft>
                <a:spcPts val="0"/>
              </a:spcAft>
              <a:buNone/>
              <a:defRPr sz="63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D14C110-CF7F-4816-AF64-CA4AFDC36DE5}"/>
              </a:ext>
            </a:extLst>
          </p:cNvPr>
          <p:cNvSpPr>
            <a:spLocks xmlns:a="http://schemas.openxmlformats.org/drawingml/2006/main" noGrp="1"/>
          </p:cNvSpPr>
          <p:nvPr>
            <p:ph type="title" idx="0"/>
          </p:nvPr>
        </p:nvSpPr>
        <p:spPr>
          <a:xfrm xmlns:a="http://schemas.openxmlformats.org/drawingml/2006/main">
            <a:off x="1028700" y="800100"/>
            <a:ext cx="16230600" cy="12573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950" b="1">
                <a:solidFill>
                  <a:schemeClr val="tx1"/>
                </a:solidFill>
                <a:latin typeface="+mj-lt"/>
                <a:ea typeface="+mj-lt"/>
                <a:cs typeface="+mj-lt"/>
              </a:defRPr>
            </a:defPPr>
            <a:lvl1pPr marL="0" indent="0" algn="l">
              <a:lnSpc>
                <a:spcPct val="110000"/>
              </a:lnSpc>
              <a:spcBef>
                <a:spcPts val="0"/>
              </a:spcBef>
              <a:spcAft>
                <a:spcPts val="0"/>
              </a:spcAft>
              <a:buNone/>
              <a:defRPr sz="4950" b="1">
                <a:solidFill>
                  <a:schemeClr val="tx1"/>
                </a:solidFill>
                <a:latin typeface="+mj-lt"/>
                <a:ea typeface="+mj-lt"/>
                <a:cs typeface="+mj-lt"/>
              </a:defRPr>
            </a:lvl1pPr>
            <a:lvl2pPr marL="0" indent="0" algn="l">
              <a:lnSpc>
                <a:spcPct val="110000"/>
              </a:lnSpc>
              <a:spcBef>
                <a:spcPts val="0"/>
              </a:spcBef>
              <a:spcAft>
                <a:spcPts val="0"/>
              </a:spcAft>
              <a:buNone/>
              <a:defRPr sz="4950" b="1">
                <a:solidFill>
                  <a:schemeClr val="tx1"/>
                </a:solidFill>
                <a:latin typeface="+mj-lt"/>
                <a:ea typeface="+mj-lt"/>
                <a:cs typeface="+mj-lt"/>
              </a:defRPr>
            </a:lvl2pPr>
            <a:lvl3pPr marL="0" indent="0" algn="l">
              <a:lnSpc>
                <a:spcPct val="110000"/>
              </a:lnSpc>
              <a:spcBef>
                <a:spcPts val="0"/>
              </a:spcBef>
              <a:spcAft>
                <a:spcPts val="0"/>
              </a:spcAft>
              <a:buNone/>
              <a:defRPr sz="4950" b="1">
                <a:solidFill>
                  <a:schemeClr val="tx1"/>
                </a:solidFill>
                <a:latin typeface="+mj-lt"/>
                <a:ea typeface="+mj-lt"/>
                <a:cs typeface="+mj-lt"/>
              </a:defRPr>
            </a:lvl3pPr>
            <a:lvl4pPr marL="0" indent="0" algn="l">
              <a:lnSpc>
                <a:spcPct val="110000"/>
              </a:lnSpc>
              <a:spcBef>
                <a:spcPts val="0"/>
              </a:spcBef>
              <a:spcAft>
                <a:spcPts val="0"/>
              </a:spcAft>
              <a:buNone/>
              <a:defRPr sz="4950" b="1">
                <a:solidFill>
                  <a:schemeClr val="tx1"/>
                </a:solidFill>
                <a:latin typeface="+mj-lt"/>
                <a:ea typeface="+mj-lt"/>
                <a:cs typeface="+mj-lt"/>
              </a:defRPr>
            </a:lvl4pPr>
            <a:lvl5pPr marL="0" indent="0" algn="l">
              <a:lnSpc>
                <a:spcPct val="110000"/>
              </a:lnSpc>
              <a:spcBef>
                <a:spcPts val="0"/>
              </a:spcBef>
              <a:spcAft>
                <a:spcPts val="0"/>
              </a:spcAft>
              <a:buNone/>
              <a:defRPr sz="4950" b="1">
                <a:solidFill>
                  <a:schemeClr val="tx1"/>
                </a:solidFill>
                <a:latin typeface="+mj-lt"/>
                <a:ea typeface="+mj-lt"/>
                <a:cs typeface="+mj-lt"/>
              </a:defRPr>
            </a:lvl5pPr>
            <a:lvl6pPr marL="0" indent="0" algn="l">
              <a:lnSpc>
                <a:spcPct val="110000"/>
              </a:lnSpc>
              <a:spcBef>
                <a:spcPts val="0"/>
              </a:spcBef>
              <a:spcAft>
                <a:spcPts val="0"/>
              </a:spcAft>
              <a:buNone/>
              <a:defRPr sz="4950" b="1">
                <a:solidFill>
                  <a:schemeClr val="tx1"/>
                </a:solidFill>
                <a:latin typeface="+mj-lt"/>
                <a:ea typeface="+mj-lt"/>
                <a:cs typeface="+mj-lt"/>
              </a:defRPr>
            </a:lvl6pPr>
            <a:lvl7pPr marL="0" indent="0" algn="l">
              <a:lnSpc>
                <a:spcPct val="110000"/>
              </a:lnSpc>
              <a:spcBef>
                <a:spcPts val="0"/>
              </a:spcBef>
              <a:spcAft>
                <a:spcPts val="0"/>
              </a:spcAft>
              <a:buNone/>
              <a:defRPr sz="4950" b="1">
                <a:solidFill>
                  <a:schemeClr val="tx1"/>
                </a:solidFill>
                <a:latin typeface="+mj-lt"/>
                <a:ea typeface="+mj-lt"/>
                <a:cs typeface="+mj-lt"/>
              </a:defRPr>
            </a:lvl7pPr>
            <a:lvl8pPr marL="0" indent="0" algn="l">
              <a:lnSpc>
                <a:spcPct val="110000"/>
              </a:lnSpc>
              <a:spcBef>
                <a:spcPts val="0"/>
              </a:spcBef>
              <a:spcAft>
                <a:spcPts val="0"/>
              </a:spcAft>
              <a:buNone/>
              <a:defRPr sz="4950" b="1">
                <a:solidFill>
                  <a:schemeClr val="tx1"/>
                </a:solidFill>
                <a:latin typeface="+mj-lt"/>
                <a:ea typeface="+mj-lt"/>
                <a:cs typeface="+mj-lt"/>
              </a:defRPr>
            </a:lvl8pPr>
            <a:lvl9pPr marL="0" indent="0" algn="l">
              <a:lnSpc>
                <a:spcPct val="110000"/>
              </a:lnSpc>
              <a:spcBef>
                <a:spcPts val="0"/>
              </a:spcBef>
              <a:spcAft>
                <a:spcPts val="0"/>
              </a:spcAft>
              <a:buNone/>
              <a:defRPr sz="495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ADDFBD39-E558-4CD1-8DDE-1651708CC9E0}"/>
              </a:ext>
            </a:extLst>
          </p:cNvPr>
          <p:cNvSpPr>
            <a:spLocks xmlns:a="http://schemas.openxmlformats.org/drawingml/2006/main" noGrp="1"/>
          </p:cNvSpPr>
          <p:nvPr>
            <p:ph type="body" idx="1"/>
          </p:nvPr>
        </p:nvSpPr>
        <p:spPr>
          <a:xfrm xmlns:a="http://schemas.openxmlformats.org/drawingml/2006/main">
            <a:off x="1028700" y="2857500"/>
            <a:ext cx="16230600" cy="6400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75" b="0">
                <a:solidFill>
                  <a:schemeClr val="tx1"/>
                </a:solidFill>
                <a:latin typeface="+mn-lt"/>
                <a:ea typeface="+mn-lt"/>
                <a:cs typeface="+mn-lt"/>
              </a:defRPr>
            </a:defPPr>
            <a:lvl1pPr marL="342900" indent="-342900" algn="l">
              <a:lnSpc>
                <a:spcPct val="110000"/>
              </a:lnSpc>
              <a:spcBef>
                <a:spcPts val="0"/>
              </a:spcBef>
              <a:spcAft>
                <a:spcPts val="1800"/>
              </a:spcAft>
              <a:buChar char="•"/>
              <a:defRPr sz="3375" b="0">
                <a:solidFill>
                  <a:schemeClr val="tx1"/>
                </a:solidFill>
                <a:latin typeface="+mn-lt"/>
                <a:ea typeface="+mn-lt"/>
                <a:cs typeface="+mn-lt"/>
              </a:defRPr>
            </a:lvl1pPr>
            <a:lvl2pPr marL="800100" indent="-342900" algn="l">
              <a:lnSpc>
                <a:spcPct val="110000"/>
              </a:lnSpc>
              <a:spcBef>
                <a:spcPts val="0"/>
              </a:spcBef>
              <a:spcAft>
                <a:spcPts val="1800"/>
              </a:spcAft>
              <a:buChar char="•"/>
              <a:defRPr sz="3375" b="0">
                <a:solidFill>
                  <a:schemeClr val="tx1"/>
                </a:solidFill>
                <a:latin typeface="+mn-lt"/>
                <a:ea typeface="+mn-lt"/>
                <a:cs typeface="+mn-lt"/>
              </a:defRPr>
            </a:lvl2pPr>
            <a:lvl3pPr marL="1257300" indent="-342900" algn="l">
              <a:lnSpc>
                <a:spcPct val="110000"/>
              </a:lnSpc>
              <a:spcBef>
                <a:spcPts val="0"/>
              </a:spcBef>
              <a:spcAft>
                <a:spcPts val="1800"/>
              </a:spcAft>
              <a:buChar char="•"/>
              <a:defRPr sz="3375" b="0">
                <a:solidFill>
                  <a:schemeClr val="tx1"/>
                </a:solidFill>
                <a:latin typeface="+mn-lt"/>
                <a:ea typeface="+mn-lt"/>
                <a:cs typeface="+mn-lt"/>
              </a:defRPr>
            </a:lvl3pPr>
            <a:lvl4pPr marL="1714500" indent="-342900" algn="l">
              <a:lnSpc>
                <a:spcPct val="110000"/>
              </a:lnSpc>
              <a:spcBef>
                <a:spcPts val="0"/>
              </a:spcBef>
              <a:spcAft>
                <a:spcPts val="1800"/>
              </a:spcAft>
              <a:buChar char="•"/>
              <a:defRPr sz="3375" b="0">
                <a:solidFill>
                  <a:schemeClr val="tx1"/>
                </a:solidFill>
                <a:latin typeface="+mn-lt"/>
                <a:ea typeface="+mn-lt"/>
                <a:cs typeface="+mn-lt"/>
              </a:defRPr>
            </a:lvl4pPr>
            <a:lvl5pPr marL="2171700" indent="-342900" algn="l">
              <a:lnSpc>
                <a:spcPct val="110000"/>
              </a:lnSpc>
              <a:spcBef>
                <a:spcPts val="0"/>
              </a:spcBef>
              <a:spcAft>
                <a:spcPts val="1800"/>
              </a:spcAft>
              <a:buChar char="•"/>
              <a:defRPr sz="3375" b="0">
                <a:solidFill>
                  <a:schemeClr val="tx1"/>
                </a:solidFill>
                <a:latin typeface="+mn-lt"/>
                <a:ea typeface="+mn-lt"/>
                <a:cs typeface="+mn-lt"/>
              </a:defRPr>
            </a:lvl5pPr>
            <a:lvl6pPr marL="2628900" indent="-342900" algn="l">
              <a:lnSpc>
                <a:spcPct val="110000"/>
              </a:lnSpc>
              <a:spcBef>
                <a:spcPts val="0"/>
              </a:spcBef>
              <a:spcAft>
                <a:spcPts val="1800"/>
              </a:spcAft>
              <a:buChar char="•"/>
              <a:defRPr sz="3375" b="0">
                <a:solidFill>
                  <a:schemeClr val="tx1"/>
                </a:solidFill>
                <a:latin typeface="+mn-lt"/>
                <a:ea typeface="+mn-lt"/>
                <a:cs typeface="+mn-lt"/>
              </a:defRPr>
            </a:lvl6pPr>
            <a:lvl7pPr marL="3086100" indent="-342900" algn="l">
              <a:lnSpc>
                <a:spcPct val="110000"/>
              </a:lnSpc>
              <a:spcBef>
                <a:spcPts val="0"/>
              </a:spcBef>
              <a:spcAft>
                <a:spcPts val="1800"/>
              </a:spcAft>
              <a:buChar char="•"/>
              <a:defRPr sz="3375" b="0">
                <a:solidFill>
                  <a:schemeClr val="tx1"/>
                </a:solidFill>
                <a:latin typeface="+mn-lt"/>
                <a:ea typeface="+mn-lt"/>
                <a:cs typeface="+mn-lt"/>
              </a:defRPr>
            </a:lvl7pPr>
            <a:lvl8pPr marL="3543300" indent="-342900" algn="l">
              <a:lnSpc>
                <a:spcPct val="110000"/>
              </a:lnSpc>
              <a:spcBef>
                <a:spcPts val="0"/>
              </a:spcBef>
              <a:spcAft>
                <a:spcPts val="1800"/>
              </a:spcAft>
              <a:buChar char="•"/>
              <a:defRPr sz="3375" b="0">
                <a:solidFill>
                  <a:schemeClr val="tx1"/>
                </a:solidFill>
                <a:latin typeface="+mn-lt"/>
                <a:ea typeface="+mn-lt"/>
                <a:cs typeface="+mn-lt"/>
              </a:defRPr>
            </a:lvl8pPr>
            <a:lvl9pPr marL="4000500" indent="-342900" algn="l">
              <a:lnSpc>
                <a:spcPct val="110000"/>
              </a:lnSpc>
              <a:spcBef>
                <a:spcPts val="0"/>
              </a:spcBef>
              <a:spcAft>
                <a:spcPts val="1800"/>
              </a:spcAft>
              <a:buChar char="•"/>
              <a:defRPr sz="3375"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37AFFC6-2A07-4568-A89E-D6DFCDCB601A}"/>
              </a:ext>
            </a:extLst>
          </p:cNvPr>
          <p:cNvSpPr>
            <a:spLocks xmlns:a="http://schemas.openxmlformats.org/drawingml/2006/main" noGrp="1"/>
          </p:cNvSpPr>
          <p:nvPr>
            <p:ph type="title" idx="0"/>
          </p:nvPr>
        </p:nvSpPr>
        <p:spPr>
          <a:xfrm xmlns:a="http://schemas.openxmlformats.org/drawingml/2006/main">
            <a:off x="1028700" y="800100"/>
            <a:ext cx="16230600" cy="12573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950" b="1">
                <a:solidFill>
                  <a:schemeClr val="tx1"/>
                </a:solidFill>
                <a:latin typeface="+mj-lt"/>
                <a:ea typeface="+mj-lt"/>
                <a:cs typeface="+mj-lt"/>
              </a:defRPr>
            </a:defPPr>
            <a:lvl1pPr marL="0" indent="0" algn="l">
              <a:lnSpc>
                <a:spcPct val="110000"/>
              </a:lnSpc>
              <a:spcBef>
                <a:spcPts val="0"/>
              </a:spcBef>
              <a:spcAft>
                <a:spcPts val="0"/>
              </a:spcAft>
              <a:buNone/>
              <a:defRPr sz="4950" b="1">
                <a:solidFill>
                  <a:schemeClr val="tx1"/>
                </a:solidFill>
                <a:latin typeface="+mj-lt"/>
                <a:ea typeface="+mj-lt"/>
                <a:cs typeface="+mj-lt"/>
              </a:defRPr>
            </a:lvl1pPr>
            <a:lvl2pPr marL="0" indent="0" algn="l">
              <a:lnSpc>
                <a:spcPct val="110000"/>
              </a:lnSpc>
              <a:spcBef>
                <a:spcPts val="0"/>
              </a:spcBef>
              <a:spcAft>
                <a:spcPts val="0"/>
              </a:spcAft>
              <a:buNone/>
              <a:defRPr sz="4950" b="1">
                <a:solidFill>
                  <a:schemeClr val="tx1"/>
                </a:solidFill>
                <a:latin typeface="+mj-lt"/>
                <a:ea typeface="+mj-lt"/>
                <a:cs typeface="+mj-lt"/>
              </a:defRPr>
            </a:lvl2pPr>
            <a:lvl3pPr marL="0" indent="0" algn="l">
              <a:lnSpc>
                <a:spcPct val="110000"/>
              </a:lnSpc>
              <a:spcBef>
                <a:spcPts val="0"/>
              </a:spcBef>
              <a:spcAft>
                <a:spcPts val="0"/>
              </a:spcAft>
              <a:buNone/>
              <a:defRPr sz="4950" b="1">
                <a:solidFill>
                  <a:schemeClr val="tx1"/>
                </a:solidFill>
                <a:latin typeface="+mj-lt"/>
                <a:ea typeface="+mj-lt"/>
                <a:cs typeface="+mj-lt"/>
              </a:defRPr>
            </a:lvl3pPr>
            <a:lvl4pPr marL="0" indent="0" algn="l">
              <a:lnSpc>
                <a:spcPct val="110000"/>
              </a:lnSpc>
              <a:spcBef>
                <a:spcPts val="0"/>
              </a:spcBef>
              <a:spcAft>
                <a:spcPts val="0"/>
              </a:spcAft>
              <a:buNone/>
              <a:defRPr sz="4950" b="1">
                <a:solidFill>
                  <a:schemeClr val="tx1"/>
                </a:solidFill>
                <a:latin typeface="+mj-lt"/>
                <a:ea typeface="+mj-lt"/>
                <a:cs typeface="+mj-lt"/>
              </a:defRPr>
            </a:lvl4pPr>
            <a:lvl5pPr marL="0" indent="0" algn="l">
              <a:lnSpc>
                <a:spcPct val="110000"/>
              </a:lnSpc>
              <a:spcBef>
                <a:spcPts val="0"/>
              </a:spcBef>
              <a:spcAft>
                <a:spcPts val="0"/>
              </a:spcAft>
              <a:buNone/>
              <a:defRPr sz="4950" b="1">
                <a:solidFill>
                  <a:schemeClr val="tx1"/>
                </a:solidFill>
                <a:latin typeface="+mj-lt"/>
                <a:ea typeface="+mj-lt"/>
                <a:cs typeface="+mj-lt"/>
              </a:defRPr>
            </a:lvl5pPr>
            <a:lvl6pPr marL="0" indent="0" algn="l">
              <a:lnSpc>
                <a:spcPct val="110000"/>
              </a:lnSpc>
              <a:spcBef>
                <a:spcPts val="0"/>
              </a:spcBef>
              <a:spcAft>
                <a:spcPts val="0"/>
              </a:spcAft>
              <a:buNone/>
              <a:defRPr sz="4950" b="1">
                <a:solidFill>
                  <a:schemeClr val="tx1"/>
                </a:solidFill>
                <a:latin typeface="+mj-lt"/>
                <a:ea typeface="+mj-lt"/>
                <a:cs typeface="+mj-lt"/>
              </a:defRPr>
            </a:lvl6pPr>
            <a:lvl7pPr marL="0" indent="0" algn="l">
              <a:lnSpc>
                <a:spcPct val="110000"/>
              </a:lnSpc>
              <a:spcBef>
                <a:spcPts val="0"/>
              </a:spcBef>
              <a:spcAft>
                <a:spcPts val="0"/>
              </a:spcAft>
              <a:buNone/>
              <a:defRPr sz="4950" b="1">
                <a:solidFill>
                  <a:schemeClr val="tx1"/>
                </a:solidFill>
                <a:latin typeface="+mj-lt"/>
                <a:ea typeface="+mj-lt"/>
                <a:cs typeface="+mj-lt"/>
              </a:defRPr>
            </a:lvl7pPr>
            <a:lvl8pPr marL="0" indent="0" algn="l">
              <a:lnSpc>
                <a:spcPct val="110000"/>
              </a:lnSpc>
              <a:spcBef>
                <a:spcPts val="0"/>
              </a:spcBef>
              <a:spcAft>
                <a:spcPts val="0"/>
              </a:spcAft>
              <a:buNone/>
              <a:defRPr sz="4950" b="1">
                <a:solidFill>
                  <a:schemeClr val="tx1"/>
                </a:solidFill>
                <a:latin typeface="+mj-lt"/>
                <a:ea typeface="+mj-lt"/>
                <a:cs typeface="+mj-lt"/>
              </a:defRPr>
            </a:lvl8pPr>
            <a:lvl9pPr marL="0" indent="0" algn="l">
              <a:lnSpc>
                <a:spcPct val="110000"/>
              </a:lnSpc>
              <a:spcBef>
                <a:spcPts val="0"/>
              </a:spcBef>
              <a:spcAft>
                <a:spcPts val="0"/>
              </a:spcAft>
              <a:buNone/>
              <a:defRPr sz="495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932B1B0-D52B-49E6-A677-141ACE73EDA6}"/>
              </a:ext>
            </a:extLst>
          </p:cNvPr>
          <p:cNvSpPr>
            <a:spLocks xmlns:a="http://schemas.openxmlformats.org/drawingml/2006/main" noGrp="1"/>
          </p:cNvSpPr>
          <p:nvPr>
            <p:ph type="body" idx="1"/>
          </p:nvPr>
        </p:nvSpPr>
        <p:spPr>
          <a:xfrm xmlns:a="http://schemas.openxmlformats.org/drawingml/2006/main">
            <a:off x="1028700" y="2857500"/>
            <a:ext cx="7543800" cy="6400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150" b="0">
                <a:solidFill>
                  <a:schemeClr val="tx1"/>
                </a:solidFill>
                <a:latin typeface="+mn-lt"/>
                <a:ea typeface="+mn-lt"/>
                <a:cs typeface="+mn-lt"/>
              </a:defRPr>
            </a:defPPr>
            <a:lvl1pPr marL="342900" indent="-342900" algn="l">
              <a:lnSpc>
                <a:spcPct val="110000"/>
              </a:lnSpc>
              <a:spcBef>
                <a:spcPts val="0"/>
              </a:spcBef>
              <a:spcAft>
                <a:spcPts val="1800"/>
              </a:spcAft>
              <a:buChar char="•"/>
              <a:defRPr sz="3150" b="0">
                <a:solidFill>
                  <a:schemeClr val="tx1"/>
                </a:solidFill>
                <a:latin typeface="+mn-lt"/>
                <a:ea typeface="+mn-lt"/>
                <a:cs typeface="+mn-lt"/>
              </a:defRPr>
            </a:lvl1pPr>
            <a:lvl2pPr marL="800100" indent="-342900" algn="l">
              <a:lnSpc>
                <a:spcPct val="110000"/>
              </a:lnSpc>
              <a:spcBef>
                <a:spcPts val="0"/>
              </a:spcBef>
              <a:spcAft>
                <a:spcPts val="1800"/>
              </a:spcAft>
              <a:buChar char="•"/>
              <a:defRPr sz="3150" b="0">
                <a:solidFill>
                  <a:schemeClr val="tx1"/>
                </a:solidFill>
                <a:latin typeface="+mn-lt"/>
                <a:ea typeface="+mn-lt"/>
                <a:cs typeface="+mn-lt"/>
              </a:defRPr>
            </a:lvl2pPr>
            <a:lvl3pPr marL="1257300" indent="-342900" algn="l">
              <a:lnSpc>
                <a:spcPct val="110000"/>
              </a:lnSpc>
              <a:spcBef>
                <a:spcPts val="0"/>
              </a:spcBef>
              <a:spcAft>
                <a:spcPts val="1800"/>
              </a:spcAft>
              <a:buChar char="•"/>
              <a:defRPr sz="3150" b="0">
                <a:solidFill>
                  <a:schemeClr val="tx1"/>
                </a:solidFill>
                <a:latin typeface="+mn-lt"/>
                <a:ea typeface="+mn-lt"/>
                <a:cs typeface="+mn-lt"/>
              </a:defRPr>
            </a:lvl3pPr>
            <a:lvl4pPr marL="1714500" indent="-342900" algn="l">
              <a:lnSpc>
                <a:spcPct val="110000"/>
              </a:lnSpc>
              <a:spcBef>
                <a:spcPts val="0"/>
              </a:spcBef>
              <a:spcAft>
                <a:spcPts val="1800"/>
              </a:spcAft>
              <a:buChar char="•"/>
              <a:defRPr sz="3150" b="0">
                <a:solidFill>
                  <a:schemeClr val="tx1"/>
                </a:solidFill>
                <a:latin typeface="+mn-lt"/>
                <a:ea typeface="+mn-lt"/>
                <a:cs typeface="+mn-lt"/>
              </a:defRPr>
            </a:lvl4pPr>
            <a:lvl5pPr marL="2171700" indent="-342900" algn="l">
              <a:lnSpc>
                <a:spcPct val="110000"/>
              </a:lnSpc>
              <a:spcBef>
                <a:spcPts val="0"/>
              </a:spcBef>
              <a:spcAft>
                <a:spcPts val="1800"/>
              </a:spcAft>
              <a:buChar char="•"/>
              <a:defRPr sz="3150" b="0">
                <a:solidFill>
                  <a:schemeClr val="tx1"/>
                </a:solidFill>
                <a:latin typeface="+mn-lt"/>
                <a:ea typeface="+mn-lt"/>
                <a:cs typeface="+mn-lt"/>
              </a:defRPr>
            </a:lvl5pPr>
            <a:lvl6pPr marL="2628900" indent="-342900" algn="l">
              <a:lnSpc>
                <a:spcPct val="110000"/>
              </a:lnSpc>
              <a:spcBef>
                <a:spcPts val="0"/>
              </a:spcBef>
              <a:spcAft>
                <a:spcPts val="1800"/>
              </a:spcAft>
              <a:buChar char="•"/>
              <a:defRPr sz="3150" b="0">
                <a:solidFill>
                  <a:schemeClr val="tx1"/>
                </a:solidFill>
                <a:latin typeface="+mn-lt"/>
                <a:ea typeface="+mn-lt"/>
                <a:cs typeface="+mn-lt"/>
              </a:defRPr>
            </a:lvl6pPr>
            <a:lvl7pPr marL="3086100" indent="-342900" algn="l">
              <a:lnSpc>
                <a:spcPct val="110000"/>
              </a:lnSpc>
              <a:spcBef>
                <a:spcPts val="0"/>
              </a:spcBef>
              <a:spcAft>
                <a:spcPts val="1800"/>
              </a:spcAft>
              <a:buChar char="•"/>
              <a:defRPr sz="3150" b="0">
                <a:solidFill>
                  <a:schemeClr val="tx1"/>
                </a:solidFill>
                <a:latin typeface="+mn-lt"/>
                <a:ea typeface="+mn-lt"/>
                <a:cs typeface="+mn-lt"/>
              </a:defRPr>
            </a:lvl7pPr>
            <a:lvl8pPr marL="3543300" indent="-342900" algn="l">
              <a:lnSpc>
                <a:spcPct val="110000"/>
              </a:lnSpc>
              <a:spcBef>
                <a:spcPts val="0"/>
              </a:spcBef>
              <a:spcAft>
                <a:spcPts val="1800"/>
              </a:spcAft>
              <a:buChar char="•"/>
              <a:defRPr sz="3150" b="0">
                <a:solidFill>
                  <a:schemeClr val="tx1"/>
                </a:solidFill>
                <a:latin typeface="+mn-lt"/>
                <a:ea typeface="+mn-lt"/>
                <a:cs typeface="+mn-lt"/>
              </a:defRPr>
            </a:lvl8pPr>
            <a:lvl9pPr marL="4000500" indent="-342900" algn="l">
              <a:lnSpc>
                <a:spcPct val="110000"/>
              </a:lnSpc>
              <a:spcBef>
                <a:spcPts val="0"/>
              </a:spcBef>
              <a:spcAft>
                <a:spcPts val="1800"/>
              </a:spcAft>
              <a:buChar char="•"/>
              <a:defRPr sz="315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4DAF71F-8F09-4FC8-8374-5E70A6B9FB2A}"/>
              </a:ext>
            </a:extLst>
          </p:cNvPr>
          <p:cNvSpPr>
            <a:spLocks xmlns:a="http://schemas.openxmlformats.org/drawingml/2006/main" noGrp="1"/>
          </p:cNvSpPr>
          <p:nvPr>
            <p:ph type="body" idx="2"/>
          </p:nvPr>
        </p:nvSpPr>
        <p:spPr>
          <a:xfrm xmlns:a="http://schemas.openxmlformats.org/drawingml/2006/main">
            <a:off x="9715500" y="2857500"/>
            <a:ext cx="7543800" cy="6400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150" b="0">
                <a:solidFill>
                  <a:schemeClr val="tx1"/>
                </a:solidFill>
                <a:latin typeface="+mn-lt"/>
                <a:ea typeface="+mn-lt"/>
                <a:cs typeface="+mn-lt"/>
              </a:defRPr>
            </a:defPPr>
            <a:lvl1pPr marL="342900" indent="-342900" algn="l">
              <a:lnSpc>
                <a:spcPct val="110000"/>
              </a:lnSpc>
              <a:spcBef>
                <a:spcPts val="0"/>
              </a:spcBef>
              <a:spcAft>
                <a:spcPts val="1800"/>
              </a:spcAft>
              <a:buChar char="•"/>
              <a:defRPr sz="3150" b="0">
                <a:solidFill>
                  <a:schemeClr val="tx1"/>
                </a:solidFill>
                <a:latin typeface="+mn-lt"/>
                <a:ea typeface="+mn-lt"/>
                <a:cs typeface="+mn-lt"/>
              </a:defRPr>
            </a:lvl1pPr>
            <a:lvl2pPr marL="800100" indent="-342900" algn="l">
              <a:lnSpc>
                <a:spcPct val="110000"/>
              </a:lnSpc>
              <a:spcBef>
                <a:spcPts val="0"/>
              </a:spcBef>
              <a:spcAft>
                <a:spcPts val="1800"/>
              </a:spcAft>
              <a:buChar char="•"/>
              <a:defRPr sz="3150" b="0">
                <a:solidFill>
                  <a:schemeClr val="tx1"/>
                </a:solidFill>
                <a:latin typeface="+mn-lt"/>
                <a:ea typeface="+mn-lt"/>
                <a:cs typeface="+mn-lt"/>
              </a:defRPr>
            </a:lvl2pPr>
            <a:lvl3pPr marL="1257300" indent="-342900" algn="l">
              <a:lnSpc>
                <a:spcPct val="110000"/>
              </a:lnSpc>
              <a:spcBef>
                <a:spcPts val="0"/>
              </a:spcBef>
              <a:spcAft>
                <a:spcPts val="1800"/>
              </a:spcAft>
              <a:buChar char="•"/>
              <a:defRPr sz="3150" b="0">
                <a:solidFill>
                  <a:schemeClr val="tx1"/>
                </a:solidFill>
                <a:latin typeface="+mn-lt"/>
                <a:ea typeface="+mn-lt"/>
                <a:cs typeface="+mn-lt"/>
              </a:defRPr>
            </a:lvl3pPr>
            <a:lvl4pPr marL="1714500" indent="-342900" algn="l">
              <a:lnSpc>
                <a:spcPct val="110000"/>
              </a:lnSpc>
              <a:spcBef>
                <a:spcPts val="0"/>
              </a:spcBef>
              <a:spcAft>
                <a:spcPts val="1800"/>
              </a:spcAft>
              <a:buChar char="•"/>
              <a:defRPr sz="3150" b="0">
                <a:solidFill>
                  <a:schemeClr val="tx1"/>
                </a:solidFill>
                <a:latin typeface="+mn-lt"/>
                <a:ea typeface="+mn-lt"/>
                <a:cs typeface="+mn-lt"/>
              </a:defRPr>
            </a:lvl4pPr>
            <a:lvl5pPr marL="2171700" indent="-342900" algn="l">
              <a:lnSpc>
                <a:spcPct val="110000"/>
              </a:lnSpc>
              <a:spcBef>
                <a:spcPts val="0"/>
              </a:spcBef>
              <a:spcAft>
                <a:spcPts val="1800"/>
              </a:spcAft>
              <a:buChar char="•"/>
              <a:defRPr sz="3150" b="0">
                <a:solidFill>
                  <a:schemeClr val="tx1"/>
                </a:solidFill>
                <a:latin typeface="+mn-lt"/>
                <a:ea typeface="+mn-lt"/>
                <a:cs typeface="+mn-lt"/>
              </a:defRPr>
            </a:lvl5pPr>
            <a:lvl6pPr marL="2628900" indent="-342900" algn="l">
              <a:lnSpc>
                <a:spcPct val="110000"/>
              </a:lnSpc>
              <a:spcBef>
                <a:spcPts val="0"/>
              </a:spcBef>
              <a:spcAft>
                <a:spcPts val="1800"/>
              </a:spcAft>
              <a:buChar char="•"/>
              <a:defRPr sz="3150" b="0">
                <a:solidFill>
                  <a:schemeClr val="tx1"/>
                </a:solidFill>
                <a:latin typeface="+mn-lt"/>
                <a:ea typeface="+mn-lt"/>
                <a:cs typeface="+mn-lt"/>
              </a:defRPr>
            </a:lvl6pPr>
            <a:lvl7pPr marL="3086100" indent="-342900" algn="l">
              <a:lnSpc>
                <a:spcPct val="110000"/>
              </a:lnSpc>
              <a:spcBef>
                <a:spcPts val="0"/>
              </a:spcBef>
              <a:spcAft>
                <a:spcPts val="1800"/>
              </a:spcAft>
              <a:buChar char="•"/>
              <a:defRPr sz="3150" b="0">
                <a:solidFill>
                  <a:schemeClr val="tx1"/>
                </a:solidFill>
                <a:latin typeface="+mn-lt"/>
                <a:ea typeface="+mn-lt"/>
                <a:cs typeface="+mn-lt"/>
              </a:defRPr>
            </a:lvl7pPr>
            <a:lvl8pPr marL="3543300" indent="-342900" algn="l">
              <a:lnSpc>
                <a:spcPct val="110000"/>
              </a:lnSpc>
              <a:spcBef>
                <a:spcPts val="0"/>
              </a:spcBef>
              <a:spcAft>
                <a:spcPts val="1800"/>
              </a:spcAft>
              <a:buChar char="•"/>
              <a:defRPr sz="3150" b="0">
                <a:solidFill>
                  <a:schemeClr val="tx1"/>
                </a:solidFill>
                <a:latin typeface="+mn-lt"/>
                <a:ea typeface="+mn-lt"/>
                <a:cs typeface="+mn-lt"/>
              </a:defRPr>
            </a:lvl8pPr>
            <a:lvl9pPr marL="4000500" indent="-342900" algn="l">
              <a:lnSpc>
                <a:spcPct val="110000"/>
              </a:lnSpc>
              <a:spcBef>
                <a:spcPts val="0"/>
              </a:spcBef>
              <a:spcAft>
                <a:spcPts val="1800"/>
              </a:spcAft>
              <a:buChar char="•"/>
              <a:defRPr sz="315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71256AB-97B2-464C-889F-5191A34C2410}"/>
              </a:ext>
            </a:extLst>
          </p:cNvPr>
          <p:cNvSpPr>
            <a:spLocks xmlns:a="http://schemas.openxmlformats.org/drawingml/2006/main" noGrp="1"/>
          </p:cNvSpPr>
          <p:nvPr>
            <p:ph type="title" idx="0"/>
          </p:nvPr>
        </p:nvSpPr>
        <p:spPr>
          <a:xfrm xmlns:a="http://schemas.openxmlformats.org/drawingml/2006/main">
            <a:off x="1028700" y="800100"/>
            <a:ext cx="16230600" cy="12573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950" b="1">
                <a:solidFill>
                  <a:schemeClr val="tx1"/>
                </a:solidFill>
                <a:latin typeface="+mj-lt"/>
                <a:ea typeface="+mj-lt"/>
                <a:cs typeface="+mj-lt"/>
              </a:defRPr>
            </a:defPPr>
            <a:lvl1pPr marL="0" indent="0" algn="l">
              <a:lnSpc>
                <a:spcPct val="110000"/>
              </a:lnSpc>
              <a:spcBef>
                <a:spcPts val="0"/>
              </a:spcBef>
              <a:spcAft>
                <a:spcPts val="0"/>
              </a:spcAft>
              <a:buNone/>
              <a:defRPr sz="4950" b="1">
                <a:solidFill>
                  <a:schemeClr val="tx1"/>
                </a:solidFill>
                <a:latin typeface="+mj-lt"/>
                <a:ea typeface="+mj-lt"/>
                <a:cs typeface="+mj-lt"/>
              </a:defRPr>
            </a:lvl1pPr>
            <a:lvl2pPr marL="0" indent="0" algn="l">
              <a:lnSpc>
                <a:spcPct val="110000"/>
              </a:lnSpc>
              <a:spcBef>
                <a:spcPts val="0"/>
              </a:spcBef>
              <a:spcAft>
                <a:spcPts val="0"/>
              </a:spcAft>
              <a:buNone/>
              <a:defRPr sz="4950" b="1">
                <a:solidFill>
                  <a:schemeClr val="tx1"/>
                </a:solidFill>
                <a:latin typeface="+mj-lt"/>
                <a:ea typeface="+mj-lt"/>
                <a:cs typeface="+mj-lt"/>
              </a:defRPr>
            </a:lvl2pPr>
            <a:lvl3pPr marL="0" indent="0" algn="l">
              <a:lnSpc>
                <a:spcPct val="110000"/>
              </a:lnSpc>
              <a:spcBef>
                <a:spcPts val="0"/>
              </a:spcBef>
              <a:spcAft>
                <a:spcPts val="0"/>
              </a:spcAft>
              <a:buNone/>
              <a:defRPr sz="4950" b="1">
                <a:solidFill>
                  <a:schemeClr val="tx1"/>
                </a:solidFill>
                <a:latin typeface="+mj-lt"/>
                <a:ea typeface="+mj-lt"/>
                <a:cs typeface="+mj-lt"/>
              </a:defRPr>
            </a:lvl3pPr>
            <a:lvl4pPr marL="0" indent="0" algn="l">
              <a:lnSpc>
                <a:spcPct val="110000"/>
              </a:lnSpc>
              <a:spcBef>
                <a:spcPts val="0"/>
              </a:spcBef>
              <a:spcAft>
                <a:spcPts val="0"/>
              </a:spcAft>
              <a:buNone/>
              <a:defRPr sz="4950" b="1">
                <a:solidFill>
                  <a:schemeClr val="tx1"/>
                </a:solidFill>
                <a:latin typeface="+mj-lt"/>
                <a:ea typeface="+mj-lt"/>
                <a:cs typeface="+mj-lt"/>
              </a:defRPr>
            </a:lvl4pPr>
            <a:lvl5pPr marL="0" indent="0" algn="l">
              <a:lnSpc>
                <a:spcPct val="110000"/>
              </a:lnSpc>
              <a:spcBef>
                <a:spcPts val="0"/>
              </a:spcBef>
              <a:spcAft>
                <a:spcPts val="0"/>
              </a:spcAft>
              <a:buNone/>
              <a:defRPr sz="4950" b="1">
                <a:solidFill>
                  <a:schemeClr val="tx1"/>
                </a:solidFill>
                <a:latin typeface="+mj-lt"/>
                <a:ea typeface="+mj-lt"/>
                <a:cs typeface="+mj-lt"/>
              </a:defRPr>
            </a:lvl5pPr>
            <a:lvl6pPr marL="0" indent="0" algn="l">
              <a:lnSpc>
                <a:spcPct val="110000"/>
              </a:lnSpc>
              <a:spcBef>
                <a:spcPts val="0"/>
              </a:spcBef>
              <a:spcAft>
                <a:spcPts val="0"/>
              </a:spcAft>
              <a:buNone/>
              <a:defRPr sz="4950" b="1">
                <a:solidFill>
                  <a:schemeClr val="tx1"/>
                </a:solidFill>
                <a:latin typeface="+mj-lt"/>
                <a:ea typeface="+mj-lt"/>
                <a:cs typeface="+mj-lt"/>
              </a:defRPr>
            </a:lvl6pPr>
            <a:lvl7pPr marL="0" indent="0" algn="l">
              <a:lnSpc>
                <a:spcPct val="110000"/>
              </a:lnSpc>
              <a:spcBef>
                <a:spcPts val="0"/>
              </a:spcBef>
              <a:spcAft>
                <a:spcPts val="0"/>
              </a:spcAft>
              <a:buNone/>
              <a:defRPr sz="4950" b="1">
                <a:solidFill>
                  <a:schemeClr val="tx1"/>
                </a:solidFill>
                <a:latin typeface="+mj-lt"/>
                <a:ea typeface="+mj-lt"/>
                <a:cs typeface="+mj-lt"/>
              </a:defRPr>
            </a:lvl7pPr>
            <a:lvl8pPr marL="0" indent="0" algn="l">
              <a:lnSpc>
                <a:spcPct val="110000"/>
              </a:lnSpc>
              <a:spcBef>
                <a:spcPts val="0"/>
              </a:spcBef>
              <a:spcAft>
                <a:spcPts val="0"/>
              </a:spcAft>
              <a:buNone/>
              <a:defRPr sz="4950" b="1">
                <a:solidFill>
                  <a:schemeClr val="tx1"/>
                </a:solidFill>
                <a:latin typeface="+mj-lt"/>
                <a:ea typeface="+mj-lt"/>
                <a:cs typeface="+mj-lt"/>
              </a:defRPr>
            </a:lvl8pPr>
            <a:lvl9pPr marL="0" indent="0" algn="l">
              <a:lnSpc>
                <a:spcPct val="110000"/>
              </a:lnSpc>
              <a:spcBef>
                <a:spcPts val="0"/>
              </a:spcBef>
              <a:spcAft>
                <a:spcPts val="0"/>
              </a:spcAft>
              <a:buNone/>
              <a:defRPr sz="495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CB3CBC9-ED03-4FEA-95FC-EC9D21CB827C}"/>
              </a:ext>
            </a:extLst>
          </p:cNvPr>
          <p:cNvSpPr>
            <a:spLocks xmlns:a="http://schemas.openxmlformats.org/drawingml/2006/main" noGrp="1"/>
          </p:cNvSpPr>
          <p:nvPr>
            <p:ph type="body" idx="1"/>
          </p:nvPr>
        </p:nvSpPr>
        <p:spPr>
          <a:xfrm xmlns:a="http://schemas.openxmlformats.org/drawingml/2006/main">
            <a:off x="1028700" y="2857500"/>
            <a:ext cx="7543800" cy="6400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75" b="0">
                <a:solidFill>
                  <a:schemeClr val="tx1"/>
                </a:solidFill>
                <a:latin typeface="+mn-lt"/>
                <a:ea typeface="+mn-lt"/>
                <a:cs typeface="+mn-lt"/>
              </a:defRPr>
            </a:defPPr>
            <a:lvl1pPr marL="342900" indent="-342900" algn="l">
              <a:lnSpc>
                <a:spcPct val="110000"/>
              </a:lnSpc>
              <a:spcBef>
                <a:spcPts val="0"/>
              </a:spcBef>
              <a:spcAft>
                <a:spcPts val="1800"/>
              </a:spcAft>
              <a:buChar char="•"/>
              <a:defRPr sz="3375" b="0">
                <a:solidFill>
                  <a:schemeClr val="tx1"/>
                </a:solidFill>
                <a:latin typeface="+mn-lt"/>
                <a:ea typeface="+mn-lt"/>
                <a:cs typeface="+mn-lt"/>
              </a:defRPr>
            </a:lvl1pPr>
            <a:lvl2pPr marL="800100" indent="-342900" algn="l">
              <a:lnSpc>
                <a:spcPct val="110000"/>
              </a:lnSpc>
              <a:spcBef>
                <a:spcPts val="0"/>
              </a:spcBef>
              <a:spcAft>
                <a:spcPts val="1800"/>
              </a:spcAft>
              <a:buChar char="•"/>
              <a:defRPr sz="3375" b="0">
                <a:solidFill>
                  <a:schemeClr val="tx1"/>
                </a:solidFill>
                <a:latin typeface="+mn-lt"/>
                <a:ea typeface="+mn-lt"/>
                <a:cs typeface="+mn-lt"/>
              </a:defRPr>
            </a:lvl2pPr>
            <a:lvl3pPr marL="1257300" indent="-342900" algn="l">
              <a:lnSpc>
                <a:spcPct val="110000"/>
              </a:lnSpc>
              <a:spcBef>
                <a:spcPts val="0"/>
              </a:spcBef>
              <a:spcAft>
                <a:spcPts val="1800"/>
              </a:spcAft>
              <a:buChar char="•"/>
              <a:defRPr sz="3375" b="0">
                <a:solidFill>
                  <a:schemeClr val="tx1"/>
                </a:solidFill>
                <a:latin typeface="+mn-lt"/>
                <a:ea typeface="+mn-lt"/>
                <a:cs typeface="+mn-lt"/>
              </a:defRPr>
            </a:lvl3pPr>
            <a:lvl4pPr marL="1714500" indent="-342900" algn="l">
              <a:lnSpc>
                <a:spcPct val="110000"/>
              </a:lnSpc>
              <a:spcBef>
                <a:spcPts val="0"/>
              </a:spcBef>
              <a:spcAft>
                <a:spcPts val="1800"/>
              </a:spcAft>
              <a:buChar char="•"/>
              <a:defRPr sz="3375" b="0">
                <a:solidFill>
                  <a:schemeClr val="tx1"/>
                </a:solidFill>
                <a:latin typeface="+mn-lt"/>
                <a:ea typeface="+mn-lt"/>
                <a:cs typeface="+mn-lt"/>
              </a:defRPr>
            </a:lvl4pPr>
            <a:lvl5pPr marL="2171700" indent="-342900" algn="l">
              <a:lnSpc>
                <a:spcPct val="110000"/>
              </a:lnSpc>
              <a:spcBef>
                <a:spcPts val="0"/>
              </a:spcBef>
              <a:spcAft>
                <a:spcPts val="1800"/>
              </a:spcAft>
              <a:buChar char="•"/>
              <a:defRPr sz="3375" b="0">
                <a:solidFill>
                  <a:schemeClr val="tx1"/>
                </a:solidFill>
                <a:latin typeface="+mn-lt"/>
                <a:ea typeface="+mn-lt"/>
                <a:cs typeface="+mn-lt"/>
              </a:defRPr>
            </a:lvl5pPr>
            <a:lvl6pPr marL="2628900" indent="-342900" algn="l">
              <a:lnSpc>
                <a:spcPct val="110000"/>
              </a:lnSpc>
              <a:spcBef>
                <a:spcPts val="0"/>
              </a:spcBef>
              <a:spcAft>
                <a:spcPts val="1800"/>
              </a:spcAft>
              <a:buChar char="•"/>
              <a:defRPr sz="3375" b="0">
                <a:solidFill>
                  <a:schemeClr val="tx1"/>
                </a:solidFill>
                <a:latin typeface="+mn-lt"/>
                <a:ea typeface="+mn-lt"/>
                <a:cs typeface="+mn-lt"/>
              </a:defRPr>
            </a:lvl6pPr>
            <a:lvl7pPr marL="3086100" indent="-342900" algn="l">
              <a:lnSpc>
                <a:spcPct val="110000"/>
              </a:lnSpc>
              <a:spcBef>
                <a:spcPts val="0"/>
              </a:spcBef>
              <a:spcAft>
                <a:spcPts val="1800"/>
              </a:spcAft>
              <a:buChar char="•"/>
              <a:defRPr sz="3375" b="0">
                <a:solidFill>
                  <a:schemeClr val="tx1"/>
                </a:solidFill>
                <a:latin typeface="+mn-lt"/>
                <a:ea typeface="+mn-lt"/>
                <a:cs typeface="+mn-lt"/>
              </a:defRPr>
            </a:lvl7pPr>
            <a:lvl8pPr marL="3543300" indent="-342900" algn="l">
              <a:lnSpc>
                <a:spcPct val="110000"/>
              </a:lnSpc>
              <a:spcBef>
                <a:spcPts val="0"/>
              </a:spcBef>
              <a:spcAft>
                <a:spcPts val="1800"/>
              </a:spcAft>
              <a:buChar char="•"/>
              <a:defRPr sz="3375" b="0">
                <a:solidFill>
                  <a:schemeClr val="tx1"/>
                </a:solidFill>
                <a:latin typeface="+mn-lt"/>
                <a:ea typeface="+mn-lt"/>
                <a:cs typeface="+mn-lt"/>
              </a:defRPr>
            </a:lvl8pPr>
            <a:lvl9pPr marL="4000500" indent="-342900" algn="l">
              <a:lnSpc>
                <a:spcPct val="110000"/>
              </a:lnSpc>
              <a:spcBef>
                <a:spcPts val="0"/>
              </a:spcBef>
              <a:spcAft>
                <a:spcPts val="1800"/>
              </a:spcAft>
              <a:buChar char="•"/>
              <a:defRPr sz="3375"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52a2115b058437f" /><Relationship Type="http://schemas.openxmlformats.org/officeDocument/2006/relationships/slideLayout" Target="/ppt/slideLayouts/slideLayout1.xml" Id="R33f3ba3c283c49b4" /><Relationship Type="http://schemas.openxmlformats.org/officeDocument/2006/relationships/slideLayout" Target="/ppt/slideLayouts/slideLayout2.xml" Id="R263c260b657e40f5" /><Relationship Type="http://schemas.openxmlformats.org/officeDocument/2006/relationships/slideLayout" Target="/ppt/slideLayouts/slideLayout3.xml" Id="Rc2f91978fda44132" /><Relationship Type="http://schemas.openxmlformats.org/officeDocument/2006/relationships/slideLayout" Target="/ppt/slideLayouts/slideLayout4.xml" Id="R8558521758394ad9" /><Relationship Type="http://schemas.openxmlformats.org/officeDocument/2006/relationships/slideLayout" Target="/ppt/slideLayouts/slideLayout5.xml" Id="Rc22ea5f04bb14ade" /><Relationship Type="http://schemas.openxmlformats.org/officeDocument/2006/relationships/slideLayout" Target="/ppt/slideLayouts/slideLayout6.xml" Id="Re7cfb721e0194fe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3f3ba3c283c49b4"/>
    <p:sldLayoutId xmlns:r="http://schemas.openxmlformats.org/officeDocument/2006/relationships" id="2147483650" r:id="R263c260b657e40f5"/>
    <p:sldLayoutId xmlns:r="http://schemas.openxmlformats.org/officeDocument/2006/relationships" id="2147483651" r:id="Rc2f91978fda44132"/>
    <p:sldLayoutId xmlns:r="http://schemas.openxmlformats.org/officeDocument/2006/relationships" id="2147483652" r:id="R8558521758394ad9"/>
    <p:sldLayoutId xmlns:r="http://schemas.openxmlformats.org/officeDocument/2006/relationships" id="2147483653" r:id="Rc22ea5f04bb14ade"/>
    <p:sldLayoutId xmlns:r="http://schemas.openxmlformats.org/officeDocument/2006/relationships" id="2147483654" r:id="Re7cfb721e0194fe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Helvetica Neue"/>
        <a:ea typeface=""/>
        <a:cs typeface=""/>
      </a:majorFont>
      <a:minorFont>
        <a:latin typeface="Helvetica Neue"/>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346ec6dafaf45df" /><Relationship Type="http://schemas.openxmlformats.org/officeDocument/2006/relationships/image" Target="/ppt/media/image.png" Id="Rcd56b8f028c242d0" /><Relationship Type="http://schemas.openxmlformats.org/officeDocument/2006/relationships/image" Target="/ppt/media/image.svg" Id="Re33c9dd9540f4dc2" /><Relationship Type="http://schemas.openxmlformats.org/officeDocument/2006/relationships/notesSlide" Target="/ppt/notesSlides/notesSlide1.xml" Id="R2806613dc7b3491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5cd5ebcc69a4bb5" /><Relationship Type="http://schemas.openxmlformats.org/officeDocument/2006/relationships/image" Target="/ppt/media/image2.png" Id="Re9a20370e3aa4376" /><Relationship Type="http://schemas.openxmlformats.org/officeDocument/2006/relationships/image" Target="/ppt/media/image2.svg" Id="R13511bf3f1464927" /><Relationship Type="http://schemas.openxmlformats.org/officeDocument/2006/relationships/notesSlide" Target="/ppt/notesSlides/notesSlide2.xml" Id="R6b322864254043d9"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621ff84b4948417f" /><Relationship Type="http://schemas.openxmlformats.org/officeDocument/2006/relationships/notesSlide" Target="/ppt/notesSlides/notesSlide3.xml" Id="R881c033c4363479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4ce1c07b81c4c99" /><Relationship Type="http://schemas.openxmlformats.org/officeDocument/2006/relationships/image" Target="/ppt/media/image3.png" Id="R5e85eddef46247df" /><Relationship Type="http://schemas.openxmlformats.org/officeDocument/2006/relationships/image" Target="/ppt/media/image3.svg" Id="Rfdefb67ce6304873" /><Relationship Type="http://schemas.openxmlformats.org/officeDocument/2006/relationships/chart" Target="/ppt/slides/charts/chart1.xml" Id="R7e70c76753dd4c67" /><Relationship Type="http://schemas.openxmlformats.org/officeDocument/2006/relationships/chart" Target="/ppt/slides/charts/chart2.xml" Id="Rcdb0ec69651f4bd8" /><Relationship Type="http://schemas.openxmlformats.org/officeDocument/2006/relationships/notesSlide" Target="/ppt/notesSlides/notesSlide4.xml" Id="R23b0d78d4911435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0b7c987961a46c8" /><Relationship Type="http://schemas.openxmlformats.org/officeDocument/2006/relationships/image" Target="/ppt/media/image4.png" Id="R8c66092a749d45bc" /><Relationship Type="http://schemas.openxmlformats.org/officeDocument/2006/relationships/image" Target="/ppt/media/image4.svg" Id="Rb3d570fec7e34abc" /><Relationship Type="http://schemas.openxmlformats.org/officeDocument/2006/relationships/notesSlide" Target="/ppt/notesSlides/notesSlide5.xml" Id="Rf87953ab9c314f03"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7454844bdad54279" /><Relationship Type="http://schemas.openxmlformats.org/officeDocument/2006/relationships/image" Target="/ppt/media/image5.png" Id="R182af0c44a434ac8" /><Relationship Type="http://schemas.openxmlformats.org/officeDocument/2006/relationships/image" Target="/ppt/media/image5.svg" Id="R9d05ddbc32c14629" /><Relationship Type="http://schemas.openxmlformats.org/officeDocument/2006/relationships/notesSlide" Target="/ppt/notesSlides/notesSlide6.xml" Id="Re9c77423f2bf4121"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8c37fc6ba69440a" /><Relationship Type="http://schemas.openxmlformats.org/officeDocument/2006/relationships/notesSlide" Target="/ppt/notesSlides/notesSlide7.xml" Id="Rb122badb060649ea"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4c7b1c59fbcc4c6e" /><Relationship Type="http://schemas.openxmlformats.org/officeDocument/2006/relationships/image" Target="/ppt/media/image6.png" Id="R374fdd8483694c35" /><Relationship Type="http://schemas.openxmlformats.org/officeDocument/2006/relationships/image" Target="/ppt/media/image6.svg" Id="Rdd6f10da61774b0a" /><Relationship Type="http://schemas.openxmlformats.org/officeDocument/2006/relationships/notesSlide" Target="/ppt/notesSlides/notesSlide8.xml" Id="Ree7fef79ea414ec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3abe9671d11f49b7" /><Relationship Type="http://schemas.openxmlformats.org/officeDocument/2006/relationships/image" Target="/ppt/media/image7.png" Id="Rb8848639407d479d" /><Relationship Type="http://schemas.openxmlformats.org/officeDocument/2006/relationships/notesSlide" Target="/ppt/notesSlides/notesSlide9.xml" Id="R0b93d0f92ccb4a9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6c9776b44b174104" /><Relationship Type="http://schemas.openxmlformats.org/officeDocument/2006/relationships/notesSlide" Target="/ppt/notesSlides/notesSlide10.xml" Id="Ra14ecf28c7254be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4f68343f01584fee" /><Relationship Type="http://schemas.openxmlformats.org/officeDocument/2006/relationships/notesSlide" Target="/ppt/notesSlides/notesSlide11.xml" Id="Rf19a2e8a14ce49f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9e04a44208c3434b" /><Relationship Type="http://schemas.openxmlformats.org/officeDocument/2006/relationships/notesSlide" Target="/ppt/notesSlides/notesSlide12.xml" Id="R0deb7174b2574ab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d543da7a40774f5f" /><Relationship Type="http://schemas.openxmlformats.org/officeDocument/2006/relationships/notesSlide" Target="/ppt/notesSlides/notesSlide13.xml" Id="R833b8313dce540b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8e7182de1c434afa" /><Relationship Type="http://schemas.openxmlformats.org/officeDocument/2006/relationships/image" Target="/ppt/media/image8.png" Id="Rcbea927ccfd94b09" /><Relationship Type="http://schemas.openxmlformats.org/officeDocument/2006/relationships/notesSlide" Target="/ppt/notesSlides/notesSlide14.xml" Id="R857c00ce071543a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f6cf71fcb911451d" /><Relationship Type="http://schemas.openxmlformats.org/officeDocument/2006/relationships/notesSlide" Target="/ppt/notesSlides/notesSlide15.xml" Id="Rbd5898eea55c404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2639531bca994b82" /><Relationship Type="http://schemas.openxmlformats.org/officeDocument/2006/relationships/notesSlide" Target="/ppt/notesSlides/notesSlide16.xml" Id="Rf7b69f86b722485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ae1ebd89a90f4d1d" /><Relationship Type="http://schemas.openxmlformats.org/officeDocument/2006/relationships/notesSlide" Target="/ppt/notesSlides/notesSlide17.xml" Id="Rc9e169504fe64d9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7b7a0e0fb86b4502" /><Relationship Type="http://schemas.openxmlformats.org/officeDocument/2006/relationships/notesSlide" Target="/ppt/notesSlides/notesSlide18.xml" Id="R0d92ec6acffc4e2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49a818747eee43f3" /><Relationship Type="http://schemas.openxmlformats.org/officeDocument/2006/relationships/notesSlide" Target="/ppt/notesSlides/notesSlide19.xml" Id="R64e43c6cd1ae4c9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7b6ce05e23bd4529" /><Relationship Type="http://schemas.openxmlformats.org/officeDocument/2006/relationships/notesSlide" Target="/ppt/notesSlides/notesSlide20.xml" Id="R877d826c49c4470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5718178d1dff4d8b" /><Relationship Type="http://schemas.openxmlformats.org/officeDocument/2006/relationships/notesSlide" Target="/ppt/notesSlides/notesSlide21.xml" Id="R5cde6250e2434688"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chart1.xml><?xml version="1.0" encoding="utf-8"?>
<c:chartSpace xmlns:c="http://schemas.openxmlformats.org/drawingml/2006/chart" xmlns:r="http://schemas.openxmlformats.org/officeDocument/2006/relationships">
  <c:lang val="en-US"/>
  <c:chart>
    <c:title>
      <c:tx>
        <c:rich>
          <a:bodyPr xmlns:a="http://schemas.openxmlformats.org/drawingml/2006/main"/>
          <a:lstStyle xmlns:a="http://schemas.openxmlformats.org/drawingml/2006/main"/>
          <a:p xmlns:a="http://schemas.openxmlformats.org/drawingml/2006/main">
            <a:r>
              <a:rPr sz="2400" b="1">
                <a:solidFill>
                  <a:srgbClr val="16191D"/>
                </a:solidFill>
                <a:latin typeface="Helvetica Neue"/>
                <a:ea typeface="Helvetica Neue"/>
                <a:cs typeface="Helvetica Neue"/>
              </a:rPr>
              <a:t>Zero-field gap (eV)</a:t>
            </a:r>
          </a:p>
        </c:rich>
      </c:tx>
      <c:overlay val="0"/>
      <c:txPr>
        <a:bodyPr xmlns:a="http://schemas.openxmlformats.org/drawingml/2006/main" anchorCtr="1"/>
        <a:lstStyle xmlns:a="http://schemas.openxmlformats.org/drawingml/2006/main"/>
        <a:p xmlns:a="http://schemas.openxmlformats.org/drawingml/2006/main">
          <a:pPr>
            <a:defRPr sz="2400" b="1">
              <a:solidFill>
                <a:srgbClr val="16191D"/>
              </a:solidFill>
              <a:latin typeface="Helvetica Neue"/>
              <a:ea typeface="Helvetica Neue"/>
              <a:cs typeface="Helvetica Neue"/>
            </a:defRPr>
          </a:pPr>
        </a:p>
      </c:txPr>
    </c:title>
    <c:plotArea>
      <c:barChart>
        <c:barDir val="col"/>
        <c:varyColors val="0"/>
        <c:ser>
          <c:idx val="0"/>
          <c:order val="0"/>
          <c:tx>
            <c:v>Gap</c:v>
          </c:tx>
          <c:spPr>
            <a:solidFill xmlns:a="http://schemas.openxmlformats.org/drawingml/2006/main">
              <a:srgbClr val="1A5FAA"/>
            </a:solidFill>
          </c:spPr>
          <c:invertIfNegative val="0"/>
          <c:dPt>
            <c:idx val="0"/>
            <c:invertIfNegative val="0"/>
            <c:spPr>
              <a:solidFill xmlns:a="http://schemas.openxmlformats.org/drawingml/2006/main">
                <a:srgbClr val="9AAAB9"/>
              </a:solidFill>
            </c:spPr>
          </c:dPt>
          <c:dPt>
            <c:idx val="1"/>
            <c:invertIfNegative val="0"/>
            <c:spPr>
              <a:solidFill xmlns:a="http://schemas.openxmlformats.org/drawingml/2006/main">
                <a:srgbClr val="1A5FAA"/>
              </a:solidFill>
            </c:spPr>
          </c:dPt>
          <c:cat>
            <c:strRef>
              <c:f>'Chart Data'!$A$2:$A$3</c:f>
              <c:strCache>
                <c:ptCount val="2"/>
                <c:pt idx="0">
                  <c:v>Isolated ML</c:v>
                </c:pt>
                <c:pt idx="1">
                  <c:v>Assembled stack</c:v>
                </c:pt>
              </c:strCache>
            </c:strRef>
          </c:cat>
          <c:val>
            <c:numRef>
              <c:f>'Chart Data'!$B$2:$B$3</c:f>
              <c:numCache>
                <c:formatCode>0.0</c:formatCode>
                <c:ptCount val="2"/>
                <c:pt idx="0">
                  <c:v>1.783609</c:v>
                </c:pt>
                <c:pt idx="1">
                  <c:v>0.391892</c:v>
                </c:pt>
              </c:numCache>
            </c:numRef>
          </c:val>
        </c:ser>
        <c:dLbls>
          <c:numFmt formatCode="0.00" sourceLinked="0"/>
          <c:txPr>
            <a:bodyPr xmlns:a="http://schemas.openxmlformats.org/drawingml/2006/main" anchorCtr="1"/>
            <a:lstStyle xmlns:a="http://schemas.openxmlformats.org/drawingml/2006/main"/>
            <a:p xmlns:a="http://schemas.openxmlformats.org/drawingml/2006/main">
              <a:pPr>
                <a:defRPr sz="2100" b="1">
                  <a:solidFill>
                    <a:srgbClr val="16191D"/>
                  </a:solidFill>
                  <a:latin typeface="Helvetica Neue"/>
                  <a:ea typeface="Helvetica Neue"/>
                  <a:cs typeface="Helvetica Neue"/>
                </a:defRPr>
              </a:pPr>
            </a:p>
          </c:txPr>
          <c:dLblPos val="outEnd"/>
          <c:showLegendKey val="0"/>
          <c:showVal val="1"/>
          <c:showCatName val="0"/>
          <c:showSerName val="0"/>
          <c:showPercent val="0"/>
          <c:showBubbleSize val="0"/>
          <c:showLeaderLines val="0"/>
        </c:dLbls>
        <c:gapWidth val="9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650">
                <a:solidFill>
                  <a:srgbClr val="5B6168"/>
                </a:solidFill>
                <a:latin typeface="Helvetica Neue"/>
                <a:ea typeface="Helvetica Neue"/>
                <a:cs typeface="Helvetica Neue"/>
              </a:defRPr>
            </a:pPr>
          </a:p>
        </c:txPr>
        <c:crossAx val="48672768"/>
      </c:catAx>
      <c:valAx>
        <c:axId val="48672768"/>
        <c:scaling>
          <c:orientation val="minMax"/>
          <c:max val="2"/>
          <c:min val="0"/>
        </c:scaling>
        <c:delete val="0"/>
        <c:axPos val="l"/>
        <c:majorGridlines>
          <c:spPr>
            <a:ln xmlns:a="http://schemas.openxmlformats.org/drawingml/2006/main" w="9525">
              <a:solidFill>
                <a:srgbClr val="DDE2E8"/>
              </a:solidFill>
            </a:ln>
          </c:spPr>
        </c:majorGridlines>
        <c:numFmt formatCode="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800">
                <a:solidFill>
                  <a:srgbClr val="5B6168"/>
                </a:solidFill>
                <a:latin typeface="Helvetica Neue"/>
                <a:ea typeface="Helvetica Neue"/>
                <a:cs typeface="Helvetica Neue"/>
              </a:defRPr>
            </a:pPr>
          </a:p>
        </c:txPr>
        <c:crossAx val="48650112"/>
        <c:crossBetween val="between"/>
        <c:majorUnit val="0.5"/>
      </c:valAx>
    </c:plotArea>
    <c:plotVisOnly val="1"/>
  </c:chart>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title>
      <c:tx>
        <c:rich>
          <a:bodyPr xmlns:a="http://schemas.openxmlformats.org/drawingml/2006/main"/>
          <a:lstStyle xmlns:a="http://schemas.openxmlformats.org/drawingml/2006/main"/>
          <a:p xmlns:a="http://schemas.openxmlformats.org/drawingml/2006/main">
            <a:r>
              <a:rPr sz="2325" b="1">
                <a:solidFill>
                  <a:srgbClr val="16191D"/>
                </a:solidFill>
                <a:latin typeface="Helvetica Neue"/>
                <a:ea typeface="Helvetica Neue"/>
                <a:cs typeface="Helvetica Neue"/>
              </a:rPr>
              <a:t>Gap reduction under an applied field</a:t>
            </a:r>
          </a:p>
        </c:rich>
      </c:tx>
      <c:overlay val="0"/>
      <c:txPr>
        <a:bodyPr xmlns:a="http://schemas.openxmlformats.org/drawingml/2006/main" anchorCtr="1"/>
        <a:lstStyle xmlns:a="http://schemas.openxmlformats.org/drawingml/2006/main"/>
        <a:p xmlns:a="http://schemas.openxmlformats.org/drawingml/2006/main">
          <a:pPr>
            <a:defRPr sz="2325" b="1">
              <a:solidFill>
                <a:srgbClr val="16191D"/>
              </a:solidFill>
              <a:latin typeface="Helvetica Neue"/>
              <a:ea typeface="Helvetica Neue"/>
              <a:cs typeface="Helvetica Neue"/>
            </a:defRPr>
          </a:pPr>
        </a:p>
      </c:txPr>
    </c:title>
    <c:plotArea>
      <c:scatterChart>
        <c:scatterStyle val="lineMarker"/>
        <c:varyColors val="0"/>
        <c:ser>
          <c:idx val="0"/>
          <c:order val="0"/>
          <c:tx>
            <c:v>Assembled stack</c:v>
          </c:tx>
          <c:spPr>
            <a:ln xmlns:a="http://schemas.openxmlformats.org/drawingml/2006/main" w="38100">
              <a:solidFill>
                <a:srgbClr val="1A5FAA"/>
              </a:solidFill>
            </a:ln>
          </c:spPr>
          <c:marker>
            <c:symbol val="circle"/>
            <c:size val="7"/>
            <c:spPr>
              <a:solidFill xmlns:a="http://schemas.openxmlformats.org/drawingml/2006/main">
                <a:srgbClr val="1A5FAA"/>
              </a:solidFill>
            </c:spPr>
          </c:marker>
          <c:xVal>
            <c:numRef>
              <c:f>'Chart Data'!$A$2:$A$8</c:f>
              <c:numCache>
                <c:formatCode>General</c:formatCode>
                <c:ptCount val="7"/>
                <c:pt idx="0">
                  <c:v>0</c:v>
                </c:pt>
                <c:pt idx="1">
                  <c:v>0.005</c:v>
                </c:pt>
                <c:pt idx="2">
                  <c:v>0.01</c:v>
                </c:pt>
                <c:pt idx="3">
                  <c:v>0.02</c:v>
                </c:pt>
                <c:pt idx="4">
                  <c:v>0.03</c:v>
                </c:pt>
                <c:pt idx="5">
                  <c:v>0.04</c:v>
                </c:pt>
                <c:pt idx="6">
                  <c:v>0.05</c:v>
                </c:pt>
              </c:numCache>
            </c:numRef>
          </c:xVal>
          <c:yVal>
            <c:numRef>
              <c:f>'Chart Data'!$B$2:$B$8</c:f>
              <c:numCache>
                <c:formatCode>General</c:formatCode>
                <c:ptCount val="7"/>
                <c:pt idx="0">
                  <c:v>0</c:v>
                </c:pt>
                <c:pt idx="1">
                  <c:v>16.271</c:v>
                </c:pt>
                <c:pt idx="2">
                  <c:v>32.497</c:v>
                </c:pt>
                <c:pt idx="3">
                  <c:v>65.003</c:v>
                </c:pt>
                <c:pt idx="4">
                  <c:v>97.457</c:v>
                </c:pt>
                <c:pt idx="5">
                  <c:v>129.877</c:v>
                </c:pt>
                <c:pt idx="6">
                  <c:v>162.132</c:v>
                </c:pt>
              </c:numCache>
            </c:numRef>
          </c:yVal>
        </c:ser>
        <c:ser>
          <c:idx val="1"/>
          <c:order val="1"/>
          <c:tx>
            <c:v>Bare bilayer</c:v>
          </c:tx>
          <c:spPr>
            <a:ln xmlns:a="http://schemas.openxmlformats.org/drawingml/2006/main" w="38100">
              <a:solidFill>
                <a:srgbClr val="C9472B"/>
              </a:solidFill>
            </a:ln>
          </c:spPr>
          <c:marker>
            <c:symbol val="circle"/>
            <c:size val="7"/>
            <c:spPr>
              <a:solidFill xmlns:a="http://schemas.openxmlformats.org/drawingml/2006/main">
                <a:srgbClr val="C9472B"/>
              </a:solidFill>
            </c:spPr>
          </c:marker>
          <c:xVal>
            <c:numRef>
              <c:f>'Chart Data'!$C$2:$C$8</c:f>
              <c:numCache>
                <c:formatCode>General</c:formatCode>
                <c:ptCount val="7"/>
                <c:pt idx="0">
                  <c:v>0</c:v>
                </c:pt>
                <c:pt idx="1">
                  <c:v>0.005</c:v>
                </c:pt>
                <c:pt idx="2">
                  <c:v>0.01</c:v>
                </c:pt>
                <c:pt idx="3">
                  <c:v>0.02</c:v>
                </c:pt>
                <c:pt idx="4">
                  <c:v>0.03</c:v>
                </c:pt>
                <c:pt idx="5">
                  <c:v>0.04</c:v>
                </c:pt>
                <c:pt idx="6">
                  <c:v>0.05</c:v>
                </c:pt>
              </c:numCache>
            </c:numRef>
          </c:xVal>
          <c:yVal>
            <c:numRef>
              <c:f>'Chart Data'!$D$2:$D$8</c:f>
              <c:numCache>
                <c:formatCode>General</c:formatCode>
                <c:ptCount val="7"/>
                <c:pt idx="0">
                  <c:v>0</c:v>
                </c:pt>
                <c:pt idx="1">
                  <c:v>0.004</c:v>
                </c:pt>
                <c:pt idx="2">
                  <c:v>0.057</c:v>
                </c:pt>
                <c:pt idx="3">
                  <c:v>0.279</c:v>
                </c:pt>
                <c:pt idx="4">
                  <c:v>0.651</c:v>
                </c:pt>
                <c:pt idx="5">
                  <c:v>1.172</c:v>
                </c:pt>
                <c:pt idx="6">
                  <c:v>1.841</c:v>
                </c:pt>
              </c:numCache>
            </c:numRef>
          </c:yVal>
        </c:ser>
        <c:dLbls>
          <c:txPr>
            <a:bodyPr xmlns:a="http://schemas.openxmlformats.org/drawingml/2006/main" anchorCtr="1"/>
            <a:lstStyle xmlns:a="http://schemas.openxmlformats.org/drawingml/2006/main"/>
            <a:p xmlns:a="http://schemas.openxmlformats.org/drawingml/2006/main">
              <a:pPr>
                <a:defRPr>
                  <a:latin typeface="Helvetica Neue"/>
                  <a:ea typeface="Helvetica Neue"/>
                  <a:cs typeface="Helvetica Neue"/>
                </a:defRPr>
              </a:pPr>
            </a:p>
          </c:txPr>
          <c:showLegendKey val="0"/>
          <c:showVal val="0"/>
          <c:showCatName val="0"/>
          <c:showSerName val="0"/>
          <c:showPercent val="0"/>
          <c:showBubbleSize val="0"/>
          <c:showLeaderLines val="0"/>
        </c:dLbls>
        <c:axId val="48650112"/>
        <c:axId val="48672768"/>
      </c:scatterChart>
      <c:valAx>
        <c:axId val="48672768"/>
        <c:scaling>
          <c:orientation val="minMax"/>
          <c:max val="180"/>
          <c:min val="0"/>
        </c:scaling>
        <c:delete val="0"/>
        <c:axPos val="l"/>
        <c:majorGridlines>
          <c:spPr>
            <a:ln xmlns:a="http://schemas.openxmlformats.org/drawingml/2006/main" w="9525">
              <a:solidFill>
                <a:srgbClr val="DDE2E8"/>
              </a:solidFill>
            </a:ln>
          </c:spPr>
        </c:majorGridlines>
        <c:title>
          <c:tx>
            <c:rich>
              <a:bodyPr xmlns:a="http://schemas.openxmlformats.org/drawingml/2006/main"/>
              <a:lstStyle xmlns:a="http://schemas.openxmlformats.org/drawingml/2006/main"/>
              <a:p xmlns:a="http://schemas.openxmlformats.org/drawingml/2006/main">
                <a:r>
                  <a:rPr sz="1875">
                    <a:latin typeface="Helvetica Neue"/>
                    <a:ea typeface="Helvetica Neue"/>
                    <a:cs typeface="Helvetica Neue"/>
                  </a:rPr>
                  <a:t>Gap reduction (meV)</a:t>
                </a:r>
              </a:p>
            </c:rich>
          </c:tx>
          <c:overlay val="0"/>
          <c:txPr>
            <a:bodyPr xmlns:a="http://schemas.openxmlformats.org/drawingml/2006/main" anchorCtr="1"/>
            <a:lstStyle xmlns:a="http://schemas.openxmlformats.org/drawingml/2006/main"/>
            <a:p xmlns:a="http://schemas.openxmlformats.org/drawingml/2006/main">
              <a:pPr>
                <a:defRPr sz="1875">
                  <a:latin typeface="Helvetica Neue"/>
                  <a:ea typeface="Helvetica Neue"/>
                  <a:cs typeface="Helvetica Neue"/>
                </a:defRPr>
              </a:pPr>
            </a:p>
          </c:txPr>
        </c:title>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650">
                <a:solidFill>
                  <a:srgbClr val="666666"/>
                </a:solidFill>
                <a:latin typeface="Helvetica Neue"/>
                <a:ea typeface="Helvetica Neue"/>
                <a:cs typeface="Helvetica Neue"/>
              </a:defRPr>
            </a:pPr>
          </a:p>
        </c:txPr>
        <c:crossAx val="48650112"/>
        <c:majorUnit val="60"/>
      </c:valAx>
      <c:valAx>
        <c:axId val="48650112"/>
        <c:scaling>
          <c:orientation val="minMax"/>
          <c:max val="0.05"/>
          <c:min val="0"/>
        </c:scaling>
        <c:delete val="0"/>
        <c:axPos val="b"/>
        <c:title>
          <c:tx>
            <c:rich>
              <a:bodyPr xmlns:a="http://schemas.openxmlformats.org/drawingml/2006/main"/>
              <a:lstStyle xmlns:a="http://schemas.openxmlformats.org/drawingml/2006/main"/>
              <a:p xmlns:a="http://schemas.openxmlformats.org/drawingml/2006/main">
                <a:r>
                  <a:rPr sz="1875">
                    <a:latin typeface="Helvetica Neue"/>
                    <a:ea typeface="Helvetica Neue"/>
                    <a:cs typeface="Helvetica Neue"/>
                  </a:rPr>
                  <a:t>Applied field (V/Å)</a:t>
                </a:r>
              </a:p>
            </c:rich>
          </c:tx>
          <c:overlay val="0"/>
          <c:txPr>
            <a:bodyPr xmlns:a="http://schemas.openxmlformats.org/drawingml/2006/main" anchorCtr="1"/>
            <a:lstStyle xmlns:a="http://schemas.openxmlformats.org/drawingml/2006/main"/>
            <a:p xmlns:a="http://schemas.openxmlformats.org/drawingml/2006/main">
              <a:pPr>
                <a:defRPr sz="1875">
                  <a:latin typeface="Helvetica Neue"/>
                  <a:ea typeface="Helvetica Neue"/>
                  <a:cs typeface="Helvetica Neue"/>
                </a:defRPr>
              </a:pPr>
            </a:p>
          </c:txPr>
        </c:title>
        <c:numFmt formatCode="0.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650">
                <a:solidFill>
                  <a:srgbClr val="666666"/>
                </a:solidFill>
                <a:latin typeface="Helvetica Neue"/>
                <a:ea typeface="Helvetica Neue"/>
                <a:cs typeface="Helvetica Neue"/>
              </a:defRPr>
            </a:pPr>
          </a:p>
        </c:txPr>
        <c:crossAx val="48672768"/>
        <c:majorUnit val="0.01"/>
      </c:valAx>
    </c:plotArea>
    <c:legend>
      <c:legendPos val="b"/>
      <c:overlay val="0"/>
      <c:txPr>
        <a:bodyPr xmlns:a="http://schemas.openxmlformats.org/drawingml/2006/main" anchorCtr="1"/>
        <a:lstStyle xmlns:a="http://schemas.openxmlformats.org/drawingml/2006/main"/>
        <a:p xmlns:a="http://schemas.openxmlformats.org/drawingml/2006/main">
          <a:pPr>
            <a:defRPr sz="1800">
              <a:latin typeface="Helvetica Neue"/>
              <a:ea typeface="Helvetica Neue"/>
              <a:cs typeface="Helvetica Neue"/>
            </a:defRPr>
          </a:pPr>
        </a:p>
      </c:txPr>
    </c:legend>
    <c:plotVisOnly val="1"/>
  </c:chart>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7" name="">
            <a:extLst xmlns:a="http://schemas.openxmlformats.org/drawingml/2006/main">
              <a:ext uri="{FF2B5EF4-FFF2-40B4-BE49-F238E27FC236}">
                <a16:creationId xmlns:a16="http://schemas.microsoft.com/office/drawing/2014/main" id="{2D261B21-0EF7-43CA-9BFA-85B2B4E16F7E}"/>
              </a:ext>
            </a:extLst>
          </p:cNvPr>
          <p:cNvSpPr>
            <a:spLocks xmlns:a="http://schemas.openxmlformats.org/drawingml/2006/main" noGrp="1"/>
          </p:cNvSpPr>
          <p:nvPr/>
        </p:nvSpPr>
        <p:spPr>
          <a:xfrm xmlns:a="http://schemas.openxmlformats.org/drawingml/2006/main">
            <a:off x="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EBE556AA-57C3-4E25-ACB2-C40081C2ABE3}"/>
              </a:ext>
            </a:extLst>
          </p:cNvPr>
          <p:cNvSpPr>
            <a:spLocks xmlns:a="http://schemas.openxmlformats.org/drawingml/2006/main" noGrp="1"/>
          </p:cNvSpPr>
          <p:nvPr/>
        </p:nvSpPr>
        <p:spPr>
          <a:xfrm xmlns:a="http://schemas.openxmlformats.org/drawingml/2006/main">
            <a:off x="38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64C2E07F-D450-4E63-94E8-581AAD775310}"/>
              </a:ext>
            </a:extLst>
          </p:cNvPr>
          <p:cNvSpPr>
            <a:spLocks xmlns:a="http://schemas.openxmlformats.org/drawingml/2006/main" noGrp="1"/>
          </p:cNvSpPr>
          <p:nvPr/>
        </p:nvSpPr>
        <p:spPr>
          <a:xfrm xmlns:a="http://schemas.openxmlformats.org/drawingml/2006/main">
            <a:off x="76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86DB2C4-A32B-40A1-A556-9A5D312F24C3}"/>
              </a:ext>
            </a:extLst>
          </p:cNvPr>
          <p:cNvSpPr>
            <a:spLocks xmlns:a="http://schemas.openxmlformats.org/drawingml/2006/main" noGrp="1"/>
          </p:cNvSpPr>
          <p:nvPr/>
        </p:nvSpPr>
        <p:spPr>
          <a:xfrm xmlns:a="http://schemas.openxmlformats.org/drawingml/2006/main">
            <a:off x="114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1D295C8-5B46-41E4-88CF-7BCAA65AEDD2}"/>
              </a:ext>
            </a:extLst>
          </p:cNvPr>
          <p:cNvSpPr>
            <a:spLocks xmlns:a="http://schemas.openxmlformats.org/drawingml/2006/main" noGrp="1"/>
          </p:cNvSpPr>
          <p:nvPr/>
        </p:nvSpPr>
        <p:spPr>
          <a:xfrm xmlns:a="http://schemas.openxmlformats.org/drawingml/2006/main">
            <a:off x="152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DFFB374F-8DEB-4548-84C9-5ADD9CB38143}"/>
              </a:ext>
            </a:extLst>
          </p:cNvPr>
          <p:cNvSpPr>
            <a:spLocks xmlns:a="http://schemas.openxmlformats.org/drawingml/2006/main" noGrp="1"/>
          </p:cNvSpPr>
          <p:nvPr/>
        </p:nvSpPr>
        <p:spPr>
          <a:xfrm xmlns:a="http://schemas.openxmlformats.org/drawingml/2006/main">
            <a:off x="190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91335EE1-403E-4FEA-940E-4391B81D32AA}"/>
              </a:ext>
            </a:extLst>
          </p:cNvPr>
          <p:cNvSpPr>
            <a:spLocks xmlns:a="http://schemas.openxmlformats.org/drawingml/2006/main" noGrp="1"/>
          </p:cNvSpPr>
          <p:nvPr/>
        </p:nvSpPr>
        <p:spPr>
          <a:xfrm xmlns:a="http://schemas.openxmlformats.org/drawingml/2006/main">
            <a:off x="228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D8966937-B52C-4F8D-A35B-AC3A69CD767C}"/>
              </a:ext>
            </a:extLst>
          </p:cNvPr>
          <p:cNvSpPr>
            <a:spLocks xmlns:a="http://schemas.openxmlformats.org/drawingml/2006/main" noGrp="1"/>
          </p:cNvSpPr>
          <p:nvPr/>
        </p:nvSpPr>
        <p:spPr>
          <a:xfrm xmlns:a="http://schemas.openxmlformats.org/drawingml/2006/main">
            <a:off x="266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E1F2743F-AD55-4CFE-AA75-EDBB18559AF0}"/>
              </a:ext>
            </a:extLst>
          </p:cNvPr>
          <p:cNvSpPr>
            <a:spLocks xmlns:a="http://schemas.openxmlformats.org/drawingml/2006/main" noGrp="1"/>
          </p:cNvSpPr>
          <p:nvPr/>
        </p:nvSpPr>
        <p:spPr>
          <a:xfrm xmlns:a="http://schemas.openxmlformats.org/drawingml/2006/main">
            <a:off x="304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0DF5C41E-1D5F-428F-8951-F94E979D39FC}"/>
              </a:ext>
            </a:extLst>
          </p:cNvPr>
          <p:cNvSpPr>
            <a:spLocks xmlns:a="http://schemas.openxmlformats.org/drawingml/2006/main" noGrp="1"/>
          </p:cNvSpPr>
          <p:nvPr/>
        </p:nvSpPr>
        <p:spPr>
          <a:xfrm xmlns:a="http://schemas.openxmlformats.org/drawingml/2006/main">
            <a:off x="342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8E6E9D71-780A-4E17-85EE-26DCDEE07871}"/>
              </a:ext>
            </a:extLst>
          </p:cNvPr>
          <p:cNvSpPr>
            <a:spLocks xmlns:a="http://schemas.openxmlformats.org/drawingml/2006/main" noGrp="1"/>
          </p:cNvSpPr>
          <p:nvPr/>
        </p:nvSpPr>
        <p:spPr>
          <a:xfrm xmlns:a="http://schemas.openxmlformats.org/drawingml/2006/main">
            <a:off x="381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1058303C-F3FA-49B6-8407-9C09FFEA3F9B}"/>
              </a:ext>
            </a:extLst>
          </p:cNvPr>
          <p:cNvSpPr>
            <a:spLocks xmlns:a="http://schemas.openxmlformats.org/drawingml/2006/main" noGrp="1"/>
          </p:cNvSpPr>
          <p:nvPr/>
        </p:nvSpPr>
        <p:spPr>
          <a:xfrm xmlns:a="http://schemas.openxmlformats.org/drawingml/2006/main">
            <a:off x="419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CA1BB9A7-7B9C-4DCD-9B48-9F9894EB3A00}"/>
              </a:ext>
            </a:extLst>
          </p:cNvPr>
          <p:cNvSpPr>
            <a:spLocks xmlns:a="http://schemas.openxmlformats.org/drawingml/2006/main" noGrp="1"/>
          </p:cNvSpPr>
          <p:nvPr/>
        </p:nvSpPr>
        <p:spPr>
          <a:xfrm xmlns:a="http://schemas.openxmlformats.org/drawingml/2006/main">
            <a:off x="457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BEC41712-9247-496D-B9E1-0E33C8054137}"/>
              </a:ext>
            </a:extLst>
          </p:cNvPr>
          <p:cNvSpPr>
            <a:spLocks xmlns:a="http://schemas.openxmlformats.org/drawingml/2006/main" noGrp="1"/>
          </p:cNvSpPr>
          <p:nvPr/>
        </p:nvSpPr>
        <p:spPr>
          <a:xfrm xmlns:a="http://schemas.openxmlformats.org/drawingml/2006/main">
            <a:off x="495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BA3CC736-ECEC-476C-8B70-B560F0FFD79B}"/>
              </a:ext>
            </a:extLst>
          </p:cNvPr>
          <p:cNvSpPr>
            <a:spLocks xmlns:a="http://schemas.openxmlformats.org/drawingml/2006/main" noGrp="1"/>
          </p:cNvSpPr>
          <p:nvPr/>
        </p:nvSpPr>
        <p:spPr>
          <a:xfrm xmlns:a="http://schemas.openxmlformats.org/drawingml/2006/main">
            <a:off x="533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5944AACA-1515-4F1F-AFBC-2266C2437524}"/>
              </a:ext>
            </a:extLst>
          </p:cNvPr>
          <p:cNvSpPr>
            <a:spLocks xmlns:a="http://schemas.openxmlformats.org/drawingml/2006/main" noGrp="1"/>
          </p:cNvSpPr>
          <p:nvPr/>
        </p:nvSpPr>
        <p:spPr>
          <a:xfrm xmlns:a="http://schemas.openxmlformats.org/drawingml/2006/main">
            <a:off x="571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87E62399-5911-4CD7-A7B2-C972D99002FA}"/>
              </a:ext>
            </a:extLst>
          </p:cNvPr>
          <p:cNvSpPr>
            <a:spLocks xmlns:a="http://schemas.openxmlformats.org/drawingml/2006/main" noGrp="1"/>
          </p:cNvSpPr>
          <p:nvPr/>
        </p:nvSpPr>
        <p:spPr>
          <a:xfrm xmlns:a="http://schemas.openxmlformats.org/drawingml/2006/main">
            <a:off x="609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42CD9D12-EAE4-4492-832D-454E6A2DDD0D}"/>
              </a:ext>
            </a:extLst>
          </p:cNvPr>
          <p:cNvSpPr>
            <a:spLocks xmlns:a="http://schemas.openxmlformats.org/drawingml/2006/main" noGrp="1"/>
          </p:cNvSpPr>
          <p:nvPr/>
        </p:nvSpPr>
        <p:spPr>
          <a:xfrm xmlns:a="http://schemas.openxmlformats.org/drawingml/2006/main">
            <a:off x="647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68B5BAB0-9D23-41D6-91B6-778C3D20C142}"/>
              </a:ext>
            </a:extLst>
          </p:cNvPr>
          <p:cNvSpPr>
            <a:spLocks xmlns:a="http://schemas.openxmlformats.org/drawingml/2006/main" noGrp="1"/>
          </p:cNvSpPr>
          <p:nvPr/>
        </p:nvSpPr>
        <p:spPr>
          <a:xfrm xmlns:a="http://schemas.openxmlformats.org/drawingml/2006/main">
            <a:off x="685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5C91F559-F3CD-4535-93E7-83500EC7BED9}"/>
              </a:ext>
            </a:extLst>
          </p:cNvPr>
          <p:cNvSpPr>
            <a:spLocks xmlns:a="http://schemas.openxmlformats.org/drawingml/2006/main" noGrp="1"/>
          </p:cNvSpPr>
          <p:nvPr/>
        </p:nvSpPr>
        <p:spPr>
          <a:xfrm xmlns:a="http://schemas.openxmlformats.org/drawingml/2006/main">
            <a:off x="723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BEADC7C4-5C6D-4FD7-8C4F-F780BC8EA9F9}"/>
              </a:ext>
            </a:extLst>
          </p:cNvPr>
          <p:cNvSpPr>
            <a:spLocks xmlns:a="http://schemas.openxmlformats.org/drawingml/2006/main" noGrp="1"/>
          </p:cNvSpPr>
          <p:nvPr/>
        </p:nvSpPr>
        <p:spPr>
          <a:xfrm xmlns:a="http://schemas.openxmlformats.org/drawingml/2006/main">
            <a:off x="762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10569B9A-7F68-429E-98AE-4CAE245C25CA}"/>
              </a:ext>
            </a:extLst>
          </p:cNvPr>
          <p:cNvSpPr>
            <a:spLocks xmlns:a="http://schemas.openxmlformats.org/drawingml/2006/main" noGrp="1"/>
          </p:cNvSpPr>
          <p:nvPr/>
        </p:nvSpPr>
        <p:spPr>
          <a:xfrm xmlns:a="http://schemas.openxmlformats.org/drawingml/2006/main">
            <a:off x="800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CC24F63A-B18D-427F-BD8C-2C196BA98355}"/>
              </a:ext>
            </a:extLst>
          </p:cNvPr>
          <p:cNvSpPr>
            <a:spLocks xmlns:a="http://schemas.openxmlformats.org/drawingml/2006/main" noGrp="1"/>
          </p:cNvSpPr>
          <p:nvPr/>
        </p:nvSpPr>
        <p:spPr>
          <a:xfrm xmlns:a="http://schemas.openxmlformats.org/drawingml/2006/main">
            <a:off x="838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EF3A2878-C0C6-48F5-8104-FB4A6EF6BAE1}"/>
              </a:ext>
            </a:extLst>
          </p:cNvPr>
          <p:cNvSpPr>
            <a:spLocks xmlns:a="http://schemas.openxmlformats.org/drawingml/2006/main" noGrp="1"/>
          </p:cNvSpPr>
          <p:nvPr/>
        </p:nvSpPr>
        <p:spPr>
          <a:xfrm xmlns:a="http://schemas.openxmlformats.org/drawingml/2006/main">
            <a:off x="876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EC57B241-9245-42F7-AD72-BD209AD1D428}"/>
              </a:ext>
            </a:extLst>
          </p:cNvPr>
          <p:cNvSpPr>
            <a:spLocks xmlns:a="http://schemas.openxmlformats.org/drawingml/2006/main" noGrp="1"/>
          </p:cNvSpPr>
          <p:nvPr/>
        </p:nvSpPr>
        <p:spPr>
          <a:xfrm xmlns:a="http://schemas.openxmlformats.org/drawingml/2006/main">
            <a:off x="914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7549FF66-94C5-4E09-A8D2-42AC695D77E1}"/>
              </a:ext>
            </a:extLst>
          </p:cNvPr>
          <p:cNvSpPr>
            <a:spLocks xmlns:a="http://schemas.openxmlformats.org/drawingml/2006/main" noGrp="1"/>
          </p:cNvSpPr>
          <p:nvPr/>
        </p:nvSpPr>
        <p:spPr>
          <a:xfrm xmlns:a="http://schemas.openxmlformats.org/drawingml/2006/main">
            <a:off x="952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966E22F1-85A2-48DF-8407-8B76F8DA333D}"/>
              </a:ext>
            </a:extLst>
          </p:cNvPr>
          <p:cNvSpPr>
            <a:spLocks xmlns:a="http://schemas.openxmlformats.org/drawingml/2006/main" noGrp="1"/>
          </p:cNvSpPr>
          <p:nvPr/>
        </p:nvSpPr>
        <p:spPr>
          <a:xfrm xmlns:a="http://schemas.openxmlformats.org/drawingml/2006/main">
            <a:off x="990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2197D6A3-1514-4FA4-8AE2-79D2AEE37949}"/>
              </a:ext>
            </a:extLst>
          </p:cNvPr>
          <p:cNvSpPr>
            <a:spLocks xmlns:a="http://schemas.openxmlformats.org/drawingml/2006/main" noGrp="1"/>
          </p:cNvSpPr>
          <p:nvPr/>
        </p:nvSpPr>
        <p:spPr>
          <a:xfrm xmlns:a="http://schemas.openxmlformats.org/drawingml/2006/main">
            <a:off x="1028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0698C03E-87B8-4D49-9765-B1E298A6077D}"/>
              </a:ext>
            </a:extLst>
          </p:cNvPr>
          <p:cNvSpPr>
            <a:spLocks xmlns:a="http://schemas.openxmlformats.org/drawingml/2006/main" noGrp="1"/>
          </p:cNvSpPr>
          <p:nvPr/>
        </p:nvSpPr>
        <p:spPr>
          <a:xfrm xmlns:a="http://schemas.openxmlformats.org/drawingml/2006/main">
            <a:off x="1066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C3C37FDC-17FF-4C36-8BFB-5B7FCC3E7DDD}"/>
              </a:ext>
            </a:extLst>
          </p:cNvPr>
          <p:cNvSpPr>
            <a:spLocks xmlns:a="http://schemas.openxmlformats.org/drawingml/2006/main" noGrp="1"/>
          </p:cNvSpPr>
          <p:nvPr/>
        </p:nvSpPr>
        <p:spPr>
          <a:xfrm xmlns:a="http://schemas.openxmlformats.org/drawingml/2006/main">
            <a:off x="1104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D03356DA-C670-40D7-A9C7-E50538605493}"/>
              </a:ext>
            </a:extLst>
          </p:cNvPr>
          <p:cNvSpPr>
            <a:spLocks xmlns:a="http://schemas.openxmlformats.org/drawingml/2006/main" noGrp="1"/>
          </p:cNvSpPr>
          <p:nvPr/>
        </p:nvSpPr>
        <p:spPr>
          <a:xfrm xmlns:a="http://schemas.openxmlformats.org/drawingml/2006/main">
            <a:off x="1143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D17D3911-328D-472F-AB50-EDBB371A7A93}"/>
              </a:ext>
            </a:extLst>
          </p:cNvPr>
          <p:cNvSpPr>
            <a:spLocks xmlns:a="http://schemas.openxmlformats.org/drawingml/2006/main" noGrp="1"/>
          </p:cNvSpPr>
          <p:nvPr/>
        </p:nvSpPr>
        <p:spPr>
          <a:xfrm xmlns:a="http://schemas.openxmlformats.org/drawingml/2006/main">
            <a:off x="1181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695BC0F4-0DF4-4335-95E8-78AAFE554A4D}"/>
              </a:ext>
            </a:extLst>
          </p:cNvPr>
          <p:cNvSpPr>
            <a:spLocks xmlns:a="http://schemas.openxmlformats.org/drawingml/2006/main" noGrp="1"/>
          </p:cNvSpPr>
          <p:nvPr/>
        </p:nvSpPr>
        <p:spPr>
          <a:xfrm xmlns:a="http://schemas.openxmlformats.org/drawingml/2006/main">
            <a:off x="1219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D82DEF46-E8C5-4174-91E9-413534083CB0}"/>
              </a:ext>
            </a:extLst>
          </p:cNvPr>
          <p:cNvSpPr>
            <a:spLocks xmlns:a="http://schemas.openxmlformats.org/drawingml/2006/main" noGrp="1"/>
          </p:cNvSpPr>
          <p:nvPr/>
        </p:nvSpPr>
        <p:spPr>
          <a:xfrm xmlns:a="http://schemas.openxmlformats.org/drawingml/2006/main">
            <a:off x="1257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955304CD-6D20-461D-BB83-239616223676}"/>
              </a:ext>
            </a:extLst>
          </p:cNvPr>
          <p:cNvSpPr>
            <a:spLocks xmlns:a="http://schemas.openxmlformats.org/drawingml/2006/main" noGrp="1"/>
          </p:cNvSpPr>
          <p:nvPr/>
        </p:nvSpPr>
        <p:spPr>
          <a:xfrm xmlns:a="http://schemas.openxmlformats.org/drawingml/2006/main">
            <a:off x="1295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E9530D79-B972-4885-A729-56DBC6E09D26}"/>
              </a:ext>
            </a:extLst>
          </p:cNvPr>
          <p:cNvSpPr>
            <a:spLocks xmlns:a="http://schemas.openxmlformats.org/drawingml/2006/main" noGrp="1"/>
          </p:cNvSpPr>
          <p:nvPr/>
        </p:nvSpPr>
        <p:spPr>
          <a:xfrm xmlns:a="http://schemas.openxmlformats.org/drawingml/2006/main">
            <a:off x="1333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3A6880DD-529E-4392-9BB8-6B17419EC715}"/>
              </a:ext>
            </a:extLst>
          </p:cNvPr>
          <p:cNvSpPr>
            <a:spLocks xmlns:a="http://schemas.openxmlformats.org/drawingml/2006/main" noGrp="1"/>
          </p:cNvSpPr>
          <p:nvPr/>
        </p:nvSpPr>
        <p:spPr>
          <a:xfrm xmlns:a="http://schemas.openxmlformats.org/drawingml/2006/main">
            <a:off x="1371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BFA616CE-53EA-4439-83BC-EF77FF725964}"/>
              </a:ext>
            </a:extLst>
          </p:cNvPr>
          <p:cNvSpPr>
            <a:spLocks xmlns:a="http://schemas.openxmlformats.org/drawingml/2006/main" noGrp="1"/>
          </p:cNvSpPr>
          <p:nvPr/>
        </p:nvSpPr>
        <p:spPr>
          <a:xfrm xmlns:a="http://schemas.openxmlformats.org/drawingml/2006/main">
            <a:off x="1409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5C6C9D1D-2C01-413D-A697-B61EF3651594}"/>
              </a:ext>
            </a:extLst>
          </p:cNvPr>
          <p:cNvSpPr>
            <a:spLocks xmlns:a="http://schemas.openxmlformats.org/drawingml/2006/main" noGrp="1"/>
          </p:cNvSpPr>
          <p:nvPr/>
        </p:nvSpPr>
        <p:spPr>
          <a:xfrm xmlns:a="http://schemas.openxmlformats.org/drawingml/2006/main">
            <a:off x="1447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851ECBA1-8533-44ED-8FE6-68D6DEF70135}"/>
              </a:ext>
            </a:extLst>
          </p:cNvPr>
          <p:cNvSpPr>
            <a:spLocks xmlns:a="http://schemas.openxmlformats.org/drawingml/2006/main" noGrp="1"/>
          </p:cNvSpPr>
          <p:nvPr/>
        </p:nvSpPr>
        <p:spPr>
          <a:xfrm xmlns:a="http://schemas.openxmlformats.org/drawingml/2006/main">
            <a:off x="1485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A0948767-A8DA-4003-9D02-059366BE0ECF}"/>
              </a:ext>
            </a:extLst>
          </p:cNvPr>
          <p:cNvSpPr>
            <a:spLocks xmlns:a="http://schemas.openxmlformats.org/drawingml/2006/main" noGrp="1"/>
          </p:cNvSpPr>
          <p:nvPr/>
        </p:nvSpPr>
        <p:spPr>
          <a:xfrm xmlns:a="http://schemas.openxmlformats.org/drawingml/2006/main">
            <a:off x="1524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2" name="">
            <a:extLst xmlns:a="http://schemas.openxmlformats.org/drawingml/2006/main">
              <a:ext uri="{FF2B5EF4-FFF2-40B4-BE49-F238E27FC236}">
                <a16:creationId xmlns:a16="http://schemas.microsoft.com/office/drawing/2014/main" id="{C0588915-97C5-4F56-9DE0-FFBB6FEF5E61}"/>
              </a:ext>
            </a:extLst>
          </p:cNvPr>
          <p:cNvSpPr>
            <a:spLocks xmlns:a="http://schemas.openxmlformats.org/drawingml/2006/main" noGrp="1"/>
          </p:cNvSpPr>
          <p:nvPr/>
        </p:nvSpPr>
        <p:spPr>
          <a:xfrm xmlns:a="http://schemas.openxmlformats.org/drawingml/2006/main">
            <a:off x="1562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58B7F961-0B77-4D04-9A79-AC95FFDF4A9A}"/>
              </a:ext>
            </a:extLst>
          </p:cNvPr>
          <p:cNvSpPr>
            <a:spLocks xmlns:a="http://schemas.openxmlformats.org/drawingml/2006/main" noGrp="1"/>
          </p:cNvSpPr>
          <p:nvPr/>
        </p:nvSpPr>
        <p:spPr>
          <a:xfrm xmlns:a="http://schemas.openxmlformats.org/drawingml/2006/main">
            <a:off x="1600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9F115C04-9E59-4C97-B880-C0A16619A718}"/>
              </a:ext>
            </a:extLst>
          </p:cNvPr>
          <p:cNvSpPr>
            <a:spLocks xmlns:a="http://schemas.openxmlformats.org/drawingml/2006/main" noGrp="1"/>
          </p:cNvSpPr>
          <p:nvPr/>
        </p:nvSpPr>
        <p:spPr>
          <a:xfrm xmlns:a="http://schemas.openxmlformats.org/drawingml/2006/main">
            <a:off x="1638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3336716B-7DAD-4B59-8EAE-352310E2C366}"/>
              </a:ext>
            </a:extLst>
          </p:cNvPr>
          <p:cNvSpPr>
            <a:spLocks xmlns:a="http://schemas.openxmlformats.org/drawingml/2006/main" noGrp="1"/>
          </p:cNvSpPr>
          <p:nvPr/>
        </p:nvSpPr>
        <p:spPr>
          <a:xfrm xmlns:a="http://schemas.openxmlformats.org/drawingml/2006/main">
            <a:off x="1676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6" name="">
            <a:extLst xmlns:a="http://schemas.openxmlformats.org/drawingml/2006/main">
              <a:ext uri="{FF2B5EF4-FFF2-40B4-BE49-F238E27FC236}">
                <a16:creationId xmlns:a16="http://schemas.microsoft.com/office/drawing/2014/main" id="{79BEC0F1-DB27-439B-A8B0-5B4367B19627}"/>
              </a:ext>
            </a:extLst>
          </p:cNvPr>
          <p:cNvSpPr>
            <a:spLocks xmlns:a="http://schemas.openxmlformats.org/drawingml/2006/main" noGrp="1"/>
          </p:cNvSpPr>
          <p:nvPr/>
        </p:nvSpPr>
        <p:spPr>
          <a:xfrm xmlns:a="http://schemas.openxmlformats.org/drawingml/2006/main">
            <a:off x="1714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7" name="">
            <a:extLst xmlns:a="http://schemas.openxmlformats.org/drawingml/2006/main">
              <a:ext uri="{FF2B5EF4-FFF2-40B4-BE49-F238E27FC236}">
                <a16:creationId xmlns:a16="http://schemas.microsoft.com/office/drawing/2014/main" id="{D18D7ED9-9EAA-4845-A55D-4B02CF52C238}"/>
              </a:ext>
            </a:extLst>
          </p:cNvPr>
          <p:cNvSpPr>
            <a:spLocks xmlns:a="http://schemas.openxmlformats.org/drawingml/2006/main" noGrp="1"/>
          </p:cNvSpPr>
          <p:nvPr/>
        </p:nvSpPr>
        <p:spPr>
          <a:xfrm xmlns:a="http://schemas.openxmlformats.org/drawingml/2006/main">
            <a:off x="1752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8" name="">
            <a:extLst xmlns:a="http://schemas.openxmlformats.org/drawingml/2006/main">
              <a:ext uri="{FF2B5EF4-FFF2-40B4-BE49-F238E27FC236}">
                <a16:creationId xmlns:a16="http://schemas.microsoft.com/office/drawing/2014/main" id="{35AC6DEB-C19E-485E-AE7C-0E195A0297C4}"/>
              </a:ext>
            </a:extLst>
          </p:cNvPr>
          <p:cNvSpPr>
            <a:spLocks xmlns:a="http://schemas.openxmlformats.org/drawingml/2006/main" noGrp="1"/>
          </p:cNvSpPr>
          <p:nvPr/>
        </p:nvSpPr>
        <p:spPr>
          <a:xfrm xmlns:a="http://schemas.openxmlformats.org/drawingml/2006/main">
            <a:off x="1790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8973A32A-6169-48E9-AB03-0ACE7EA1043D}"/>
              </a:ext>
            </a:extLst>
          </p:cNvPr>
          <p:cNvSpPr>
            <a:spLocks xmlns:a="http://schemas.openxmlformats.org/drawingml/2006/main" noGrp="1"/>
          </p:cNvSpPr>
          <p:nvPr/>
        </p:nvSpPr>
        <p:spPr>
          <a:xfrm xmlns:a="http://schemas.openxmlformats.org/drawingml/2006/main">
            <a:off x="0" y="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0" name="">
            <a:extLst xmlns:a="http://schemas.openxmlformats.org/drawingml/2006/main">
              <a:ext uri="{FF2B5EF4-FFF2-40B4-BE49-F238E27FC236}">
                <a16:creationId xmlns:a16="http://schemas.microsoft.com/office/drawing/2014/main" id="{ACEFF5D7-D626-465A-A084-0F2FD67170B0}"/>
              </a:ext>
            </a:extLst>
          </p:cNvPr>
          <p:cNvSpPr>
            <a:spLocks xmlns:a="http://schemas.openxmlformats.org/drawingml/2006/main" noGrp="1"/>
          </p:cNvSpPr>
          <p:nvPr/>
        </p:nvSpPr>
        <p:spPr>
          <a:xfrm xmlns:a="http://schemas.openxmlformats.org/drawingml/2006/main">
            <a:off x="0" y="38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1" name="">
            <a:extLst xmlns:a="http://schemas.openxmlformats.org/drawingml/2006/main">
              <a:ext uri="{FF2B5EF4-FFF2-40B4-BE49-F238E27FC236}">
                <a16:creationId xmlns:a16="http://schemas.microsoft.com/office/drawing/2014/main" id="{C4DD02B9-A47C-4242-B981-E08DC6C4A728}"/>
              </a:ext>
            </a:extLst>
          </p:cNvPr>
          <p:cNvSpPr>
            <a:spLocks xmlns:a="http://schemas.openxmlformats.org/drawingml/2006/main" noGrp="1"/>
          </p:cNvSpPr>
          <p:nvPr/>
        </p:nvSpPr>
        <p:spPr>
          <a:xfrm xmlns:a="http://schemas.openxmlformats.org/drawingml/2006/main">
            <a:off x="0" y="76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2" name="">
            <a:extLst xmlns:a="http://schemas.openxmlformats.org/drawingml/2006/main">
              <a:ext uri="{FF2B5EF4-FFF2-40B4-BE49-F238E27FC236}">
                <a16:creationId xmlns:a16="http://schemas.microsoft.com/office/drawing/2014/main" id="{BF85240C-4AD9-4A16-B0DD-BF541FED00EC}"/>
              </a:ext>
            </a:extLst>
          </p:cNvPr>
          <p:cNvSpPr>
            <a:spLocks xmlns:a="http://schemas.openxmlformats.org/drawingml/2006/main" noGrp="1"/>
          </p:cNvSpPr>
          <p:nvPr/>
        </p:nvSpPr>
        <p:spPr>
          <a:xfrm xmlns:a="http://schemas.openxmlformats.org/drawingml/2006/main">
            <a:off x="0" y="114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3" name="">
            <a:extLst xmlns:a="http://schemas.openxmlformats.org/drawingml/2006/main">
              <a:ext uri="{FF2B5EF4-FFF2-40B4-BE49-F238E27FC236}">
                <a16:creationId xmlns:a16="http://schemas.microsoft.com/office/drawing/2014/main" id="{4363E651-8C96-4693-B8EC-8AA7C2BC8D73}"/>
              </a:ext>
            </a:extLst>
          </p:cNvPr>
          <p:cNvSpPr>
            <a:spLocks xmlns:a="http://schemas.openxmlformats.org/drawingml/2006/main" noGrp="1"/>
          </p:cNvSpPr>
          <p:nvPr/>
        </p:nvSpPr>
        <p:spPr>
          <a:xfrm xmlns:a="http://schemas.openxmlformats.org/drawingml/2006/main">
            <a:off x="0" y="152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4" name="">
            <a:extLst xmlns:a="http://schemas.openxmlformats.org/drawingml/2006/main">
              <a:ext uri="{FF2B5EF4-FFF2-40B4-BE49-F238E27FC236}">
                <a16:creationId xmlns:a16="http://schemas.microsoft.com/office/drawing/2014/main" id="{AECACF4C-8690-45AD-A965-068D4B10BFBA}"/>
              </a:ext>
            </a:extLst>
          </p:cNvPr>
          <p:cNvSpPr>
            <a:spLocks xmlns:a="http://schemas.openxmlformats.org/drawingml/2006/main" noGrp="1"/>
          </p:cNvSpPr>
          <p:nvPr/>
        </p:nvSpPr>
        <p:spPr>
          <a:xfrm xmlns:a="http://schemas.openxmlformats.org/drawingml/2006/main">
            <a:off x="0" y="190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5" name="">
            <a:extLst xmlns:a="http://schemas.openxmlformats.org/drawingml/2006/main">
              <a:ext uri="{FF2B5EF4-FFF2-40B4-BE49-F238E27FC236}">
                <a16:creationId xmlns:a16="http://schemas.microsoft.com/office/drawing/2014/main" id="{2154FB57-437D-48CB-AE30-19D0A00160EF}"/>
              </a:ext>
            </a:extLst>
          </p:cNvPr>
          <p:cNvSpPr>
            <a:spLocks xmlns:a="http://schemas.openxmlformats.org/drawingml/2006/main" noGrp="1"/>
          </p:cNvSpPr>
          <p:nvPr/>
        </p:nvSpPr>
        <p:spPr>
          <a:xfrm xmlns:a="http://schemas.openxmlformats.org/drawingml/2006/main">
            <a:off x="0" y="228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6" name="">
            <a:extLst xmlns:a="http://schemas.openxmlformats.org/drawingml/2006/main">
              <a:ext uri="{FF2B5EF4-FFF2-40B4-BE49-F238E27FC236}">
                <a16:creationId xmlns:a16="http://schemas.microsoft.com/office/drawing/2014/main" id="{8A981EB8-75C4-4989-86AC-287FB93976A2}"/>
              </a:ext>
            </a:extLst>
          </p:cNvPr>
          <p:cNvSpPr>
            <a:spLocks xmlns:a="http://schemas.openxmlformats.org/drawingml/2006/main" noGrp="1"/>
          </p:cNvSpPr>
          <p:nvPr/>
        </p:nvSpPr>
        <p:spPr>
          <a:xfrm xmlns:a="http://schemas.openxmlformats.org/drawingml/2006/main">
            <a:off x="0" y="266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7" name="">
            <a:extLst xmlns:a="http://schemas.openxmlformats.org/drawingml/2006/main">
              <a:ext uri="{FF2B5EF4-FFF2-40B4-BE49-F238E27FC236}">
                <a16:creationId xmlns:a16="http://schemas.microsoft.com/office/drawing/2014/main" id="{EA460170-4561-48D6-B931-5EFF6F967D31}"/>
              </a:ext>
            </a:extLst>
          </p:cNvPr>
          <p:cNvSpPr>
            <a:spLocks xmlns:a="http://schemas.openxmlformats.org/drawingml/2006/main" noGrp="1"/>
          </p:cNvSpPr>
          <p:nvPr/>
        </p:nvSpPr>
        <p:spPr>
          <a:xfrm xmlns:a="http://schemas.openxmlformats.org/drawingml/2006/main">
            <a:off x="0" y="304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8" name="">
            <a:extLst xmlns:a="http://schemas.openxmlformats.org/drawingml/2006/main">
              <a:ext uri="{FF2B5EF4-FFF2-40B4-BE49-F238E27FC236}">
                <a16:creationId xmlns:a16="http://schemas.microsoft.com/office/drawing/2014/main" id="{517A364B-0C61-4F59-AF46-C47522485D40}"/>
              </a:ext>
            </a:extLst>
          </p:cNvPr>
          <p:cNvSpPr>
            <a:spLocks xmlns:a="http://schemas.openxmlformats.org/drawingml/2006/main" noGrp="1"/>
          </p:cNvSpPr>
          <p:nvPr/>
        </p:nvSpPr>
        <p:spPr>
          <a:xfrm xmlns:a="http://schemas.openxmlformats.org/drawingml/2006/main">
            <a:off x="0" y="342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9" name="">
            <a:extLst xmlns:a="http://schemas.openxmlformats.org/drawingml/2006/main">
              <a:ext uri="{FF2B5EF4-FFF2-40B4-BE49-F238E27FC236}">
                <a16:creationId xmlns:a16="http://schemas.microsoft.com/office/drawing/2014/main" id="{3E0AD8D3-7DB7-4803-A8C1-D5108D416B0B}"/>
              </a:ext>
            </a:extLst>
          </p:cNvPr>
          <p:cNvSpPr>
            <a:spLocks xmlns:a="http://schemas.openxmlformats.org/drawingml/2006/main" noGrp="1"/>
          </p:cNvSpPr>
          <p:nvPr/>
        </p:nvSpPr>
        <p:spPr>
          <a:xfrm xmlns:a="http://schemas.openxmlformats.org/drawingml/2006/main">
            <a:off x="0" y="381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0" name="">
            <a:extLst xmlns:a="http://schemas.openxmlformats.org/drawingml/2006/main">
              <a:ext uri="{FF2B5EF4-FFF2-40B4-BE49-F238E27FC236}">
                <a16:creationId xmlns:a16="http://schemas.microsoft.com/office/drawing/2014/main" id="{773879B0-F644-4E15-8FE3-83D61CD87E87}"/>
              </a:ext>
            </a:extLst>
          </p:cNvPr>
          <p:cNvSpPr>
            <a:spLocks xmlns:a="http://schemas.openxmlformats.org/drawingml/2006/main" noGrp="1"/>
          </p:cNvSpPr>
          <p:nvPr/>
        </p:nvSpPr>
        <p:spPr>
          <a:xfrm xmlns:a="http://schemas.openxmlformats.org/drawingml/2006/main">
            <a:off x="0" y="419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1" name="">
            <a:extLst xmlns:a="http://schemas.openxmlformats.org/drawingml/2006/main">
              <a:ext uri="{FF2B5EF4-FFF2-40B4-BE49-F238E27FC236}">
                <a16:creationId xmlns:a16="http://schemas.microsoft.com/office/drawing/2014/main" id="{CA762C0B-4DBE-47C7-8E50-5A4336065D26}"/>
              </a:ext>
            </a:extLst>
          </p:cNvPr>
          <p:cNvSpPr>
            <a:spLocks xmlns:a="http://schemas.openxmlformats.org/drawingml/2006/main" noGrp="1"/>
          </p:cNvSpPr>
          <p:nvPr/>
        </p:nvSpPr>
        <p:spPr>
          <a:xfrm xmlns:a="http://schemas.openxmlformats.org/drawingml/2006/main">
            <a:off x="0" y="457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2" name="">
            <a:extLst xmlns:a="http://schemas.openxmlformats.org/drawingml/2006/main">
              <a:ext uri="{FF2B5EF4-FFF2-40B4-BE49-F238E27FC236}">
                <a16:creationId xmlns:a16="http://schemas.microsoft.com/office/drawing/2014/main" id="{737763A3-0ED4-4D9D-B476-58A1249E106A}"/>
              </a:ext>
            </a:extLst>
          </p:cNvPr>
          <p:cNvSpPr>
            <a:spLocks xmlns:a="http://schemas.openxmlformats.org/drawingml/2006/main" noGrp="1"/>
          </p:cNvSpPr>
          <p:nvPr/>
        </p:nvSpPr>
        <p:spPr>
          <a:xfrm xmlns:a="http://schemas.openxmlformats.org/drawingml/2006/main">
            <a:off x="0" y="495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3" name="">
            <a:extLst xmlns:a="http://schemas.openxmlformats.org/drawingml/2006/main">
              <a:ext uri="{FF2B5EF4-FFF2-40B4-BE49-F238E27FC236}">
                <a16:creationId xmlns:a16="http://schemas.microsoft.com/office/drawing/2014/main" id="{6BD6D65E-06E0-4C7C-84B0-9BA8F160ACC0}"/>
              </a:ext>
            </a:extLst>
          </p:cNvPr>
          <p:cNvSpPr>
            <a:spLocks xmlns:a="http://schemas.openxmlformats.org/drawingml/2006/main" noGrp="1"/>
          </p:cNvSpPr>
          <p:nvPr/>
        </p:nvSpPr>
        <p:spPr>
          <a:xfrm xmlns:a="http://schemas.openxmlformats.org/drawingml/2006/main">
            <a:off x="0" y="533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4" name="">
            <a:extLst xmlns:a="http://schemas.openxmlformats.org/drawingml/2006/main">
              <a:ext uri="{FF2B5EF4-FFF2-40B4-BE49-F238E27FC236}">
                <a16:creationId xmlns:a16="http://schemas.microsoft.com/office/drawing/2014/main" id="{5AB1F017-9E18-43A2-B058-72CCEC31AB6E}"/>
              </a:ext>
            </a:extLst>
          </p:cNvPr>
          <p:cNvSpPr>
            <a:spLocks xmlns:a="http://schemas.openxmlformats.org/drawingml/2006/main" noGrp="1"/>
          </p:cNvSpPr>
          <p:nvPr/>
        </p:nvSpPr>
        <p:spPr>
          <a:xfrm xmlns:a="http://schemas.openxmlformats.org/drawingml/2006/main">
            <a:off x="0" y="571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5" name="">
            <a:extLst xmlns:a="http://schemas.openxmlformats.org/drawingml/2006/main">
              <a:ext uri="{FF2B5EF4-FFF2-40B4-BE49-F238E27FC236}">
                <a16:creationId xmlns:a16="http://schemas.microsoft.com/office/drawing/2014/main" id="{128CBF0C-6045-4832-8541-F6B155DF7078}"/>
              </a:ext>
            </a:extLst>
          </p:cNvPr>
          <p:cNvSpPr>
            <a:spLocks xmlns:a="http://schemas.openxmlformats.org/drawingml/2006/main" noGrp="1"/>
          </p:cNvSpPr>
          <p:nvPr/>
        </p:nvSpPr>
        <p:spPr>
          <a:xfrm xmlns:a="http://schemas.openxmlformats.org/drawingml/2006/main">
            <a:off x="0" y="609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6" name="">
            <a:extLst xmlns:a="http://schemas.openxmlformats.org/drawingml/2006/main">
              <a:ext uri="{FF2B5EF4-FFF2-40B4-BE49-F238E27FC236}">
                <a16:creationId xmlns:a16="http://schemas.microsoft.com/office/drawing/2014/main" id="{7CFD1C7C-5BEE-4168-A895-5F27B9691E02}"/>
              </a:ext>
            </a:extLst>
          </p:cNvPr>
          <p:cNvSpPr>
            <a:spLocks xmlns:a="http://schemas.openxmlformats.org/drawingml/2006/main" noGrp="1"/>
          </p:cNvSpPr>
          <p:nvPr/>
        </p:nvSpPr>
        <p:spPr>
          <a:xfrm xmlns:a="http://schemas.openxmlformats.org/drawingml/2006/main">
            <a:off x="0" y="647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7" name="">
            <a:extLst xmlns:a="http://schemas.openxmlformats.org/drawingml/2006/main">
              <a:ext uri="{FF2B5EF4-FFF2-40B4-BE49-F238E27FC236}">
                <a16:creationId xmlns:a16="http://schemas.microsoft.com/office/drawing/2014/main" id="{4223E27E-7DFE-496A-B543-F14E22855455}"/>
              </a:ext>
            </a:extLst>
          </p:cNvPr>
          <p:cNvSpPr>
            <a:spLocks xmlns:a="http://schemas.openxmlformats.org/drawingml/2006/main" noGrp="1"/>
          </p:cNvSpPr>
          <p:nvPr/>
        </p:nvSpPr>
        <p:spPr>
          <a:xfrm xmlns:a="http://schemas.openxmlformats.org/drawingml/2006/main">
            <a:off x="0" y="685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8" name="">
            <a:extLst xmlns:a="http://schemas.openxmlformats.org/drawingml/2006/main">
              <a:ext uri="{FF2B5EF4-FFF2-40B4-BE49-F238E27FC236}">
                <a16:creationId xmlns:a16="http://schemas.microsoft.com/office/drawing/2014/main" id="{5507C68C-AF1D-4D37-9B92-A8FF02D67C57}"/>
              </a:ext>
            </a:extLst>
          </p:cNvPr>
          <p:cNvSpPr>
            <a:spLocks xmlns:a="http://schemas.openxmlformats.org/drawingml/2006/main" noGrp="1"/>
          </p:cNvSpPr>
          <p:nvPr/>
        </p:nvSpPr>
        <p:spPr>
          <a:xfrm xmlns:a="http://schemas.openxmlformats.org/drawingml/2006/main">
            <a:off x="0" y="723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9" name="">
            <a:extLst xmlns:a="http://schemas.openxmlformats.org/drawingml/2006/main">
              <a:ext uri="{FF2B5EF4-FFF2-40B4-BE49-F238E27FC236}">
                <a16:creationId xmlns:a16="http://schemas.microsoft.com/office/drawing/2014/main" id="{BB6334A3-5BA2-4E2C-B3C0-E1F0E8DFBCE5}"/>
              </a:ext>
            </a:extLst>
          </p:cNvPr>
          <p:cNvSpPr>
            <a:spLocks xmlns:a="http://schemas.openxmlformats.org/drawingml/2006/main" noGrp="1"/>
          </p:cNvSpPr>
          <p:nvPr/>
        </p:nvSpPr>
        <p:spPr>
          <a:xfrm xmlns:a="http://schemas.openxmlformats.org/drawingml/2006/main">
            <a:off x="0" y="762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0" name="">
            <a:extLst xmlns:a="http://schemas.openxmlformats.org/drawingml/2006/main">
              <a:ext uri="{FF2B5EF4-FFF2-40B4-BE49-F238E27FC236}">
                <a16:creationId xmlns:a16="http://schemas.microsoft.com/office/drawing/2014/main" id="{B237195E-CBA7-458A-B756-1D60455C15F9}"/>
              </a:ext>
            </a:extLst>
          </p:cNvPr>
          <p:cNvSpPr>
            <a:spLocks xmlns:a="http://schemas.openxmlformats.org/drawingml/2006/main" noGrp="1"/>
          </p:cNvSpPr>
          <p:nvPr/>
        </p:nvSpPr>
        <p:spPr>
          <a:xfrm xmlns:a="http://schemas.openxmlformats.org/drawingml/2006/main">
            <a:off x="0" y="800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1" name="">
            <a:extLst xmlns:a="http://schemas.openxmlformats.org/drawingml/2006/main">
              <a:ext uri="{FF2B5EF4-FFF2-40B4-BE49-F238E27FC236}">
                <a16:creationId xmlns:a16="http://schemas.microsoft.com/office/drawing/2014/main" id="{D871A878-4501-4623-BBF9-64E058BC8C07}"/>
              </a:ext>
            </a:extLst>
          </p:cNvPr>
          <p:cNvSpPr>
            <a:spLocks xmlns:a="http://schemas.openxmlformats.org/drawingml/2006/main" noGrp="1"/>
          </p:cNvSpPr>
          <p:nvPr/>
        </p:nvSpPr>
        <p:spPr>
          <a:xfrm xmlns:a="http://schemas.openxmlformats.org/drawingml/2006/main">
            <a:off x="0" y="838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2" name="">
            <a:extLst xmlns:a="http://schemas.openxmlformats.org/drawingml/2006/main">
              <a:ext uri="{FF2B5EF4-FFF2-40B4-BE49-F238E27FC236}">
                <a16:creationId xmlns:a16="http://schemas.microsoft.com/office/drawing/2014/main" id="{1210DFF6-E4DB-4BDA-AD52-E3F62EB20DFE}"/>
              </a:ext>
            </a:extLst>
          </p:cNvPr>
          <p:cNvSpPr>
            <a:spLocks xmlns:a="http://schemas.openxmlformats.org/drawingml/2006/main" noGrp="1"/>
          </p:cNvSpPr>
          <p:nvPr/>
        </p:nvSpPr>
        <p:spPr>
          <a:xfrm xmlns:a="http://schemas.openxmlformats.org/drawingml/2006/main">
            <a:off x="0" y="876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3" name="">
            <a:extLst xmlns:a="http://schemas.openxmlformats.org/drawingml/2006/main">
              <a:ext uri="{FF2B5EF4-FFF2-40B4-BE49-F238E27FC236}">
                <a16:creationId xmlns:a16="http://schemas.microsoft.com/office/drawing/2014/main" id="{0FA10853-BE59-45A4-B73F-7595869DE02E}"/>
              </a:ext>
            </a:extLst>
          </p:cNvPr>
          <p:cNvSpPr>
            <a:spLocks xmlns:a="http://schemas.openxmlformats.org/drawingml/2006/main" noGrp="1"/>
          </p:cNvSpPr>
          <p:nvPr/>
        </p:nvSpPr>
        <p:spPr>
          <a:xfrm xmlns:a="http://schemas.openxmlformats.org/drawingml/2006/main">
            <a:off x="0" y="914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4" name="">
            <a:extLst xmlns:a="http://schemas.openxmlformats.org/drawingml/2006/main">
              <a:ext uri="{FF2B5EF4-FFF2-40B4-BE49-F238E27FC236}">
                <a16:creationId xmlns:a16="http://schemas.microsoft.com/office/drawing/2014/main" id="{FA44495E-F82F-49EE-AB04-98F2194A5CC1}"/>
              </a:ext>
            </a:extLst>
          </p:cNvPr>
          <p:cNvSpPr>
            <a:spLocks xmlns:a="http://schemas.openxmlformats.org/drawingml/2006/main" noGrp="1"/>
          </p:cNvSpPr>
          <p:nvPr/>
        </p:nvSpPr>
        <p:spPr>
          <a:xfrm xmlns:a="http://schemas.openxmlformats.org/drawingml/2006/main">
            <a:off x="0" y="952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5" name="">
            <a:extLst xmlns:a="http://schemas.openxmlformats.org/drawingml/2006/main">
              <a:ext uri="{FF2B5EF4-FFF2-40B4-BE49-F238E27FC236}">
                <a16:creationId xmlns:a16="http://schemas.microsoft.com/office/drawing/2014/main" id="{A0D3BFA3-0366-4C3D-AFC9-1896722CD7CB}"/>
              </a:ext>
            </a:extLst>
          </p:cNvPr>
          <p:cNvSpPr>
            <a:spLocks xmlns:a="http://schemas.openxmlformats.org/drawingml/2006/main" noGrp="1"/>
          </p:cNvSpPr>
          <p:nvPr/>
        </p:nvSpPr>
        <p:spPr>
          <a:xfrm xmlns:a="http://schemas.openxmlformats.org/drawingml/2006/main">
            <a:off x="0" y="990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6" name="">
            <a:extLst xmlns:a="http://schemas.openxmlformats.org/drawingml/2006/main">
              <a:ext uri="{FF2B5EF4-FFF2-40B4-BE49-F238E27FC236}">
                <a16:creationId xmlns:a16="http://schemas.microsoft.com/office/drawing/2014/main" id="{05662334-C9A7-413E-8838-FE15984F5BAA}"/>
              </a:ext>
            </a:extLst>
          </p:cNvPr>
          <p:cNvSpPr>
            <a:spLocks xmlns:a="http://schemas.openxmlformats.org/drawingml/2006/main" noGrp="1"/>
          </p:cNvSpPr>
          <p:nvPr/>
        </p:nvSpPr>
        <p:spPr>
          <a:xfrm xmlns:a="http://schemas.openxmlformats.org/drawingml/2006/main">
            <a:off x="762000" y="666750"/>
            <a:ext cx="16383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A5FAA"/>
                </a:solidFill>
                <a:latin typeface="Helvetica Neue"/>
                <a:ea typeface="Helvetica Neue"/>
                <a:cs typeface="Helvetica Neue"/>
              </a:defRPr>
            </a:defPPr>
            <a:lvl1pPr>
              <a:defRPr sz="1725" b="1">
                <a:solidFill>
                  <a:srgbClr val="1A5FAA"/>
                </a:solidFill>
                <a:latin typeface="Helvetica Neue"/>
                <a:ea typeface="Helvetica Neue"/>
                <a:cs typeface="Helvetica Neue"/>
              </a:defRPr>
            </a:lvl1pPr>
            <a:lvl2pPr>
              <a:defRPr sz="1725" b="1">
                <a:solidFill>
                  <a:srgbClr val="1A5FAA"/>
                </a:solidFill>
                <a:latin typeface="Helvetica Neue"/>
                <a:ea typeface="Helvetica Neue"/>
                <a:cs typeface="Helvetica Neue"/>
              </a:defRPr>
            </a:lvl2pPr>
            <a:lvl3pPr>
              <a:defRPr sz="1725" b="1">
                <a:solidFill>
                  <a:srgbClr val="1A5FAA"/>
                </a:solidFill>
                <a:latin typeface="Helvetica Neue"/>
                <a:ea typeface="Helvetica Neue"/>
                <a:cs typeface="Helvetica Neue"/>
              </a:defRPr>
            </a:lvl3pPr>
            <a:lvl4pPr>
              <a:defRPr sz="1725" b="1">
                <a:solidFill>
                  <a:srgbClr val="1A5FAA"/>
                </a:solidFill>
                <a:latin typeface="Helvetica Neue"/>
                <a:ea typeface="Helvetica Neue"/>
                <a:cs typeface="Helvetica Neue"/>
              </a:defRPr>
            </a:lvl4pPr>
            <a:lvl5pPr>
              <a:defRPr sz="1725" b="1">
                <a:solidFill>
                  <a:srgbClr val="1A5FAA"/>
                </a:solidFill>
                <a:latin typeface="Helvetica Neue"/>
                <a:ea typeface="Helvetica Neue"/>
                <a:cs typeface="Helvetica Neue"/>
              </a:defRPr>
            </a:lvl5pPr>
            <a:lvl6pPr>
              <a:defRPr sz="1725" b="1">
                <a:solidFill>
                  <a:srgbClr val="1A5FAA"/>
                </a:solidFill>
                <a:latin typeface="Helvetica Neue"/>
                <a:ea typeface="Helvetica Neue"/>
                <a:cs typeface="Helvetica Neue"/>
              </a:defRPr>
            </a:lvl6pPr>
            <a:lvl7pPr>
              <a:defRPr sz="1725" b="1">
                <a:solidFill>
                  <a:srgbClr val="1A5FAA"/>
                </a:solidFill>
                <a:latin typeface="Helvetica Neue"/>
                <a:ea typeface="Helvetica Neue"/>
                <a:cs typeface="Helvetica Neue"/>
              </a:defRPr>
            </a:lvl7pPr>
            <a:lvl8pPr>
              <a:defRPr sz="1725" b="1">
                <a:solidFill>
                  <a:srgbClr val="1A5FAA"/>
                </a:solidFill>
                <a:latin typeface="Helvetica Neue"/>
                <a:ea typeface="Helvetica Neue"/>
                <a:cs typeface="Helvetica Neue"/>
              </a:defRPr>
            </a:lvl8pPr>
            <a:lvl9pPr>
              <a:defRPr sz="1725" b="1">
                <a:solidFill>
                  <a:srgbClr val="1A5FAA"/>
                </a:solidFill>
                <a:latin typeface="Helvetica Neue"/>
                <a:ea typeface="Helvetica Neue"/>
                <a:cs typeface="Helvetica Neue"/>
              </a:defRPr>
            </a:lvl9pPr>
          </a:lstStyle>
          <a:p xmlns:a="http://schemas.openxmlformats.org/drawingml/2006/main">
            <a:pPr>
              <a:defRPr sz="1725" b="1">
                <a:solidFill>
                  <a:srgbClr val="1A5FAA"/>
                </a:solidFill>
                <a:latin typeface="Helvetica Neue"/>
                <a:ea typeface="Helvetica Neue"/>
                <a:cs typeface="Helvetica Neue"/>
              </a:defRPr>
            </a:pPr>
            <a:r>
              <a:rPr sz="1725" b="1">
                <a:solidFill>
                  <a:srgbClr val="1A5FAA"/>
                </a:solidFill>
                <a:latin typeface="Helvetica Neue"/>
                <a:ea typeface="Helvetica Neue"/>
                <a:cs typeface="Helvetica Neue"/>
              </a:rPr>
              <a:t>FUTURE FELLOWSHIP PROPOSAL</a:t>
            </a:r>
          </a:p>
        </p:txBody>
      </p:sp>
      <p:sp>
        <p:nvSpPr>
          <p:cNvPr id="77" name="">
            <a:extLst xmlns:a="http://schemas.openxmlformats.org/drawingml/2006/main">
              <a:ext uri="{FF2B5EF4-FFF2-40B4-BE49-F238E27FC236}">
                <a16:creationId xmlns:a16="http://schemas.microsoft.com/office/drawing/2014/main" id="{143BBA31-4F29-4138-BFE2-414719504E7C}"/>
              </a:ext>
            </a:extLst>
          </p:cNvPr>
          <p:cNvSpPr>
            <a:spLocks xmlns:a="http://schemas.openxmlformats.org/drawingml/2006/main" noGrp="1"/>
          </p:cNvSpPr>
          <p:nvPr/>
        </p:nvSpPr>
        <p:spPr>
          <a:xfrm xmlns:a="http://schemas.openxmlformats.org/drawingml/2006/main">
            <a:off x="762000" y="1066800"/>
            <a:ext cx="16764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4350" b="1">
                <a:solidFill>
                  <a:srgbClr val="16191D"/>
                </a:solidFill>
                <a:latin typeface="Helvetica Neue"/>
                <a:ea typeface="Helvetica Neue"/>
                <a:cs typeface="Helvetica Neue"/>
              </a:defRPr>
            </a:defPPr>
            <a:lvl1pPr>
              <a:defRPr sz="4350" b="1">
                <a:solidFill>
                  <a:srgbClr val="16191D"/>
                </a:solidFill>
                <a:latin typeface="Helvetica Neue"/>
                <a:ea typeface="Helvetica Neue"/>
                <a:cs typeface="Helvetica Neue"/>
              </a:defRPr>
            </a:lvl1pPr>
            <a:lvl2pPr>
              <a:defRPr sz="4350" b="1">
                <a:solidFill>
                  <a:srgbClr val="16191D"/>
                </a:solidFill>
                <a:latin typeface="Helvetica Neue"/>
                <a:ea typeface="Helvetica Neue"/>
                <a:cs typeface="Helvetica Neue"/>
              </a:defRPr>
            </a:lvl2pPr>
            <a:lvl3pPr>
              <a:defRPr sz="4350" b="1">
                <a:solidFill>
                  <a:srgbClr val="16191D"/>
                </a:solidFill>
                <a:latin typeface="Helvetica Neue"/>
                <a:ea typeface="Helvetica Neue"/>
                <a:cs typeface="Helvetica Neue"/>
              </a:defRPr>
            </a:lvl3pPr>
            <a:lvl4pPr>
              <a:defRPr sz="4350" b="1">
                <a:solidFill>
                  <a:srgbClr val="16191D"/>
                </a:solidFill>
                <a:latin typeface="Helvetica Neue"/>
                <a:ea typeface="Helvetica Neue"/>
                <a:cs typeface="Helvetica Neue"/>
              </a:defRPr>
            </a:lvl4pPr>
            <a:lvl5pPr>
              <a:defRPr sz="4350" b="1">
                <a:solidFill>
                  <a:srgbClr val="16191D"/>
                </a:solidFill>
                <a:latin typeface="Helvetica Neue"/>
                <a:ea typeface="Helvetica Neue"/>
                <a:cs typeface="Helvetica Neue"/>
              </a:defRPr>
            </a:lvl5pPr>
            <a:lvl6pPr>
              <a:defRPr sz="4350" b="1">
                <a:solidFill>
                  <a:srgbClr val="16191D"/>
                </a:solidFill>
                <a:latin typeface="Helvetica Neue"/>
                <a:ea typeface="Helvetica Neue"/>
                <a:cs typeface="Helvetica Neue"/>
              </a:defRPr>
            </a:lvl6pPr>
            <a:lvl7pPr>
              <a:defRPr sz="4350" b="1">
                <a:solidFill>
                  <a:srgbClr val="16191D"/>
                </a:solidFill>
                <a:latin typeface="Helvetica Neue"/>
                <a:ea typeface="Helvetica Neue"/>
                <a:cs typeface="Helvetica Neue"/>
              </a:defRPr>
            </a:lvl7pPr>
            <a:lvl8pPr>
              <a:defRPr sz="4350" b="1">
                <a:solidFill>
                  <a:srgbClr val="16191D"/>
                </a:solidFill>
                <a:latin typeface="Helvetica Neue"/>
                <a:ea typeface="Helvetica Neue"/>
                <a:cs typeface="Helvetica Neue"/>
              </a:defRPr>
            </a:lvl8pPr>
            <a:lvl9pPr>
              <a:defRPr sz="4350" b="1">
                <a:solidFill>
                  <a:srgbClr val="16191D"/>
                </a:solidFill>
                <a:latin typeface="Helvetica Neue"/>
                <a:ea typeface="Helvetica Neue"/>
                <a:cs typeface="Helvetica Neue"/>
              </a:defRPr>
            </a:lvl9pPr>
          </a:lstStyle>
          <a:p xmlns:a="http://schemas.openxmlformats.org/drawingml/2006/main">
            <a:r>
              <a:t/>
            </a:r>
          </a:p>
        </p:txBody>
      </p:sp>
      <p:sp>
        <p:nvSpPr>
          <p:cNvPr id="78" name="">
            <a:extLst xmlns:a="http://schemas.openxmlformats.org/drawingml/2006/main">
              <a:ext uri="{FF2B5EF4-FFF2-40B4-BE49-F238E27FC236}">
                <a16:creationId xmlns:a16="http://schemas.microsoft.com/office/drawing/2014/main" id="{6B52DD3C-4B4F-4331-9EA4-49EA4566298E}"/>
              </a:ext>
            </a:extLst>
          </p:cNvPr>
          <p:cNvSpPr>
            <a:spLocks xmlns:a="http://schemas.openxmlformats.org/drawingml/2006/main" noGrp="1"/>
          </p:cNvSpPr>
          <p:nvPr/>
        </p:nvSpPr>
        <p:spPr>
          <a:xfrm xmlns:a="http://schemas.openxmlformats.org/drawingml/2006/main">
            <a:off x="762000" y="9620250"/>
            <a:ext cx="16764000" cy="19050"/>
          </a:xfrm>
          <a:prstGeom xmlns:a="http://schemas.openxmlformats.org/drawingml/2006/main" prst="rect">
            <a:avLst/>
          </a:prstGeom>
          <a:solidFill xmlns:a="http://schemas.openxmlformats.org/drawingml/2006/main">
            <a:srgbClr val="DDE2E8"/>
          </a:solidFill>
          <a:ln xmlns:a="http://schemas.openxmlformats.org/drawingml/2006/main" w="0">
            <a:noFill/>
          </a:ln>
        </p:spPr>
      </p:sp>
      <p:sp>
        <p:nvSpPr>
          <p:cNvPr id="79" name="">
            <a:extLst xmlns:a="http://schemas.openxmlformats.org/drawingml/2006/main">
              <a:ext uri="{FF2B5EF4-FFF2-40B4-BE49-F238E27FC236}">
                <a16:creationId xmlns:a16="http://schemas.microsoft.com/office/drawing/2014/main" id="{9A6C893F-BDD4-489A-B93A-B2E89594B992}"/>
              </a:ext>
            </a:extLst>
          </p:cNvPr>
          <p:cNvSpPr>
            <a:spLocks xmlns:a="http://schemas.openxmlformats.org/drawingml/2006/main" noGrp="1"/>
          </p:cNvSpPr>
          <p:nvPr/>
        </p:nvSpPr>
        <p:spPr>
          <a:xfrm xmlns:a="http://schemas.openxmlformats.org/drawingml/2006/main">
            <a:off x="762000" y="9810750"/>
            <a:ext cx="1447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00" b="0">
                <a:solidFill>
                  <a:srgbClr val="5B6168"/>
                </a:solidFill>
                <a:latin typeface="Helvetica Neue"/>
                <a:ea typeface="Helvetica Neue"/>
                <a:cs typeface="Helvetica Neue"/>
              </a:defRPr>
            </a:defPPr>
            <a:lvl1pPr>
              <a:defRPr sz="1500" b="0">
                <a:solidFill>
                  <a:srgbClr val="5B6168"/>
                </a:solidFill>
                <a:latin typeface="Helvetica Neue"/>
                <a:ea typeface="Helvetica Neue"/>
                <a:cs typeface="Helvetica Neue"/>
              </a:defRPr>
            </a:lvl1pPr>
            <a:lvl2pPr>
              <a:defRPr sz="1500" b="0">
                <a:solidFill>
                  <a:srgbClr val="5B6168"/>
                </a:solidFill>
                <a:latin typeface="Helvetica Neue"/>
                <a:ea typeface="Helvetica Neue"/>
                <a:cs typeface="Helvetica Neue"/>
              </a:defRPr>
            </a:lvl2pPr>
            <a:lvl3pPr>
              <a:defRPr sz="1500" b="0">
                <a:solidFill>
                  <a:srgbClr val="5B6168"/>
                </a:solidFill>
                <a:latin typeface="Helvetica Neue"/>
                <a:ea typeface="Helvetica Neue"/>
                <a:cs typeface="Helvetica Neue"/>
              </a:defRPr>
            </a:lvl3pPr>
            <a:lvl4pPr>
              <a:defRPr sz="1500" b="0">
                <a:solidFill>
                  <a:srgbClr val="5B6168"/>
                </a:solidFill>
                <a:latin typeface="Helvetica Neue"/>
                <a:ea typeface="Helvetica Neue"/>
                <a:cs typeface="Helvetica Neue"/>
              </a:defRPr>
            </a:lvl4pPr>
            <a:lvl5pPr>
              <a:defRPr sz="1500" b="0">
                <a:solidFill>
                  <a:srgbClr val="5B6168"/>
                </a:solidFill>
                <a:latin typeface="Helvetica Neue"/>
                <a:ea typeface="Helvetica Neue"/>
                <a:cs typeface="Helvetica Neue"/>
              </a:defRPr>
            </a:lvl5pPr>
            <a:lvl6pPr>
              <a:defRPr sz="1500" b="0">
                <a:solidFill>
                  <a:srgbClr val="5B6168"/>
                </a:solidFill>
                <a:latin typeface="Helvetica Neue"/>
                <a:ea typeface="Helvetica Neue"/>
                <a:cs typeface="Helvetica Neue"/>
              </a:defRPr>
            </a:lvl6pPr>
            <a:lvl7pPr>
              <a:defRPr sz="1500" b="0">
                <a:solidFill>
                  <a:srgbClr val="5B6168"/>
                </a:solidFill>
                <a:latin typeface="Helvetica Neue"/>
                <a:ea typeface="Helvetica Neue"/>
                <a:cs typeface="Helvetica Neue"/>
              </a:defRPr>
            </a:lvl7pPr>
            <a:lvl8pPr>
              <a:defRPr sz="1500" b="0">
                <a:solidFill>
                  <a:srgbClr val="5B6168"/>
                </a:solidFill>
                <a:latin typeface="Helvetica Neue"/>
                <a:ea typeface="Helvetica Neue"/>
                <a:cs typeface="Helvetica Neue"/>
              </a:defRPr>
            </a:lvl8pPr>
            <a:lvl9pPr>
              <a:defRPr sz="1500" b="0">
                <a:solidFill>
                  <a:srgbClr val="5B6168"/>
                </a:solidFill>
                <a:latin typeface="Helvetica Neue"/>
                <a:ea typeface="Helvetica Neue"/>
                <a:cs typeface="Helvetica Neue"/>
              </a:defRPr>
            </a:lvl9pPr>
          </a:lstStyle>
          <a:p xmlns:a="http://schemas.openxmlformats.org/drawingml/2006/main">
            <a:pPr>
              <a:defRPr sz="1500" b="0">
                <a:solidFill>
                  <a:srgbClr val="5B6168"/>
                </a:solidFill>
                <a:latin typeface="Helvetica Neue"/>
                <a:ea typeface="Helvetica Neue"/>
                <a:cs typeface="Helvetica Neue"/>
              </a:defRPr>
            </a:pPr>
            <a:r>
              <a:rPr sz="1500" b="0">
                <a:solidFill>
                  <a:srgbClr val="5B6168"/>
                </a:solidFill>
                <a:latin typeface="Helvetica Neue"/>
                <a:ea typeface="Helvetica Neue"/>
                <a:cs typeface="Helvetica Neue"/>
              </a:rPr>
              <a:t>First Contact · Yuefeng Yin · Future Fellowship</a:t>
            </a:r>
          </a:p>
        </p:txBody>
      </p:sp>
      <p:sp>
        <p:nvSpPr>
          <p:cNvPr id="80" name="">
            <a:extLst xmlns:a="http://schemas.openxmlformats.org/drawingml/2006/main">
              <a:ext uri="{FF2B5EF4-FFF2-40B4-BE49-F238E27FC236}">
                <a16:creationId xmlns:a16="http://schemas.microsoft.com/office/drawing/2014/main" id="{FBD0D22C-7949-424B-B7EB-DF6B1F1E00C8}"/>
              </a:ext>
            </a:extLst>
          </p:cNvPr>
          <p:cNvSpPr>
            <a:spLocks xmlns:a="http://schemas.openxmlformats.org/drawingml/2006/main" noGrp="1"/>
          </p:cNvSpPr>
          <p:nvPr/>
        </p:nvSpPr>
        <p:spPr>
          <a:xfrm xmlns:a="http://schemas.openxmlformats.org/drawingml/2006/main">
            <a:off x="16002000" y="981075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lgn="r">
              <a:defRPr sz="1500" b="1">
                <a:solidFill>
                  <a:srgbClr val="1A5FAA"/>
                </a:solidFill>
                <a:latin typeface="Helvetica Neue"/>
                <a:ea typeface="Helvetica Neue"/>
                <a:cs typeface="Helvetica Neue"/>
              </a:defRPr>
            </a:defPPr>
            <a:lvl1pPr algn="r">
              <a:defRPr sz="1500" b="1">
                <a:solidFill>
                  <a:srgbClr val="1A5FAA"/>
                </a:solidFill>
                <a:latin typeface="Helvetica Neue"/>
                <a:ea typeface="Helvetica Neue"/>
                <a:cs typeface="Helvetica Neue"/>
              </a:defRPr>
            </a:lvl1pPr>
            <a:lvl2pPr algn="r">
              <a:defRPr sz="1500" b="1">
                <a:solidFill>
                  <a:srgbClr val="1A5FAA"/>
                </a:solidFill>
                <a:latin typeface="Helvetica Neue"/>
                <a:ea typeface="Helvetica Neue"/>
                <a:cs typeface="Helvetica Neue"/>
              </a:defRPr>
            </a:lvl2pPr>
            <a:lvl3pPr algn="r">
              <a:defRPr sz="1500" b="1">
                <a:solidFill>
                  <a:srgbClr val="1A5FAA"/>
                </a:solidFill>
                <a:latin typeface="Helvetica Neue"/>
                <a:ea typeface="Helvetica Neue"/>
                <a:cs typeface="Helvetica Neue"/>
              </a:defRPr>
            </a:lvl3pPr>
            <a:lvl4pPr algn="r">
              <a:defRPr sz="1500" b="1">
                <a:solidFill>
                  <a:srgbClr val="1A5FAA"/>
                </a:solidFill>
                <a:latin typeface="Helvetica Neue"/>
                <a:ea typeface="Helvetica Neue"/>
                <a:cs typeface="Helvetica Neue"/>
              </a:defRPr>
            </a:lvl4pPr>
            <a:lvl5pPr algn="r">
              <a:defRPr sz="1500" b="1">
                <a:solidFill>
                  <a:srgbClr val="1A5FAA"/>
                </a:solidFill>
                <a:latin typeface="Helvetica Neue"/>
                <a:ea typeface="Helvetica Neue"/>
                <a:cs typeface="Helvetica Neue"/>
              </a:defRPr>
            </a:lvl5pPr>
            <a:lvl6pPr algn="r">
              <a:defRPr sz="1500" b="1">
                <a:solidFill>
                  <a:srgbClr val="1A5FAA"/>
                </a:solidFill>
                <a:latin typeface="Helvetica Neue"/>
                <a:ea typeface="Helvetica Neue"/>
                <a:cs typeface="Helvetica Neue"/>
              </a:defRPr>
            </a:lvl6pPr>
            <a:lvl7pPr algn="r">
              <a:defRPr sz="1500" b="1">
                <a:solidFill>
                  <a:srgbClr val="1A5FAA"/>
                </a:solidFill>
                <a:latin typeface="Helvetica Neue"/>
                <a:ea typeface="Helvetica Neue"/>
                <a:cs typeface="Helvetica Neue"/>
              </a:defRPr>
            </a:lvl7pPr>
            <a:lvl8pPr algn="r">
              <a:defRPr sz="1500" b="1">
                <a:solidFill>
                  <a:srgbClr val="1A5FAA"/>
                </a:solidFill>
                <a:latin typeface="Helvetica Neue"/>
                <a:ea typeface="Helvetica Neue"/>
                <a:cs typeface="Helvetica Neue"/>
              </a:defRPr>
            </a:lvl8pPr>
            <a:lvl9pPr algn="r">
              <a:defRPr sz="1500" b="1">
                <a:solidFill>
                  <a:srgbClr val="1A5FAA"/>
                </a:solidFill>
                <a:latin typeface="Helvetica Neue"/>
                <a:ea typeface="Helvetica Neue"/>
                <a:cs typeface="Helvetica Neue"/>
              </a:defRPr>
            </a:lvl9pPr>
          </a:lstStyle>
          <a:p xmlns:a="http://schemas.openxmlformats.org/drawingml/2006/main">
            <a:pPr algn="r">
              <a:defRPr sz="1500" b="1">
                <a:solidFill>
                  <a:srgbClr val="1A5FAA"/>
                </a:solidFill>
                <a:latin typeface="Helvetica Neue"/>
                <a:ea typeface="Helvetica Neue"/>
                <a:cs typeface="Helvetica Neue"/>
              </a:defRPr>
            </a:pPr>
            <a:r>
              <a:rPr sz="1500" b="1">
                <a:solidFill>
                  <a:srgbClr val="1A5FAA"/>
                </a:solidFill>
                <a:latin typeface="Helvetica Neue"/>
                <a:ea typeface="Helvetica Neue"/>
                <a:cs typeface="Helvetica Neue"/>
              </a:rPr>
              <a:t>01</a:t>
            </a:r>
          </a:p>
        </p:txBody>
      </p:sp>
      <p:pic>
        <p:nvPicPr>
          <p:cNvPr id="81" name="">
            <a:extLst xmlns:a="http://schemas.openxmlformats.org/drawingml/2006/main">
              <a:ext uri="{FF2B5EF4-FFF2-40B4-BE49-F238E27FC236}">
                <a16:creationId xmlns:a16="http://schemas.microsoft.com/office/drawing/2014/main" id="{F328CF54-7EA8-487A-A085-8CCE729CF38C}"/>
              </a:ext>
            </a:extLst>
          </p:cNvPr>
          <p:cNvPicPr>
            <a:picLocks xmlns:a="http://schemas.openxmlformats.org/drawingml/2006/main" noChangeAspect="1"/>
          </p:cNvPicPr>
          <p:nvPr/>
        </p:nvPicPr>
        <p:blipFill>
          <a:blip xmlns:r="http://schemas.openxmlformats.org/officeDocument/2006/relationships" xmlns:a="http://schemas.openxmlformats.org/drawingml/2006/main" r:embed="Rcd56b8f028c242d0">
            <a:extLst>
              <a:ext uri="{96DAC541-7B7A-43D3-8B79-37D633B846F1}">
                <asvg:svgBlip xmlns:asvg="http://schemas.microsoft.com/office/drawing/2016/SVG/main" r:embed="Re33c9dd9540f4dc2"/>
              </a:ext>
            </a:extLst>
          </a:blip>
          <a:stretch xmlns:a="http://schemas.openxmlformats.org/drawingml/2006/main"/>
        </p:blipFill>
        <p:spPr>
          <a:xfrm xmlns:a="http://schemas.openxmlformats.org/drawingml/2006/main">
            <a:off x="0" y="8896350"/>
            <a:ext cx="18288000" cy="619125"/>
          </a:xfrm>
          <a:prstGeom xmlns:a="http://schemas.openxmlformats.org/drawingml/2006/main" prst="rect">
            <a:avLst/>
          </a:prstGeom>
        </p:spPr>
      </p:pic>
      <p:sp>
        <p:nvSpPr>
          <p:cNvPr id="82" name="">
            <a:extLst xmlns:a="http://schemas.openxmlformats.org/drawingml/2006/main">
              <a:ext uri="{FF2B5EF4-FFF2-40B4-BE49-F238E27FC236}">
                <a16:creationId xmlns:a16="http://schemas.microsoft.com/office/drawing/2014/main" id="{59D02BF3-7544-428D-B069-45C1CB84BC11}"/>
              </a:ext>
            </a:extLst>
          </p:cNvPr>
          <p:cNvSpPr>
            <a:spLocks xmlns:a="http://schemas.openxmlformats.org/drawingml/2006/main" noGrp="1"/>
          </p:cNvSpPr>
          <p:nvPr/>
        </p:nvSpPr>
        <p:spPr>
          <a:xfrm xmlns:a="http://schemas.openxmlformats.org/drawingml/2006/main">
            <a:off x="1143000" y="2238375"/>
            <a:ext cx="15811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7500" b="1">
                <a:solidFill>
                  <a:srgbClr val="16191D"/>
                </a:solidFill>
                <a:latin typeface="Helvetica Neue"/>
                <a:ea typeface="Helvetica Neue"/>
                <a:cs typeface="Helvetica Neue"/>
              </a:defRPr>
            </a:defPPr>
            <a:lvl1pPr>
              <a:defRPr sz="7500" b="1">
                <a:solidFill>
                  <a:srgbClr val="16191D"/>
                </a:solidFill>
                <a:latin typeface="Helvetica Neue"/>
                <a:ea typeface="Helvetica Neue"/>
                <a:cs typeface="Helvetica Neue"/>
              </a:defRPr>
            </a:lvl1pPr>
            <a:lvl2pPr>
              <a:defRPr sz="7500" b="1">
                <a:solidFill>
                  <a:srgbClr val="16191D"/>
                </a:solidFill>
                <a:latin typeface="Helvetica Neue"/>
                <a:ea typeface="Helvetica Neue"/>
                <a:cs typeface="Helvetica Neue"/>
              </a:defRPr>
            </a:lvl2pPr>
            <a:lvl3pPr>
              <a:defRPr sz="7500" b="1">
                <a:solidFill>
                  <a:srgbClr val="16191D"/>
                </a:solidFill>
                <a:latin typeface="Helvetica Neue"/>
                <a:ea typeface="Helvetica Neue"/>
                <a:cs typeface="Helvetica Neue"/>
              </a:defRPr>
            </a:lvl3pPr>
            <a:lvl4pPr>
              <a:defRPr sz="7500" b="1">
                <a:solidFill>
                  <a:srgbClr val="16191D"/>
                </a:solidFill>
                <a:latin typeface="Helvetica Neue"/>
                <a:ea typeface="Helvetica Neue"/>
                <a:cs typeface="Helvetica Neue"/>
              </a:defRPr>
            </a:lvl4pPr>
            <a:lvl5pPr>
              <a:defRPr sz="7500" b="1">
                <a:solidFill>
                  <a:srgbClr val="16191D"/>
                </a:solidFill>
                <a:latin typeface="Helvetica Neue"/>
                <a:ea typeface="Helvetica Neue"/>
                <a:cs typeface="Helvetica Neue"/>
              </a:defRPr>
            </a:lvl5pPr>
            <a:lvl6pPr>
              <a:defRPr sz="7500" b="1">
                <a:solidFill>
                  <a:srgbClr val="16191D"/>
                </a:solidFill>
                <a:latin typeface="Helvetica Neue"/>
                <a:ea typeface="Helvetica Neue"/>
                <a:cs typeface="Helvetica Neue"/>
              </a:defRPr>
            </a:lvl6pPr>
            <a:lvl7pPr>
              <a:defRPr sz="7500" b="1">
                <a:solidFill>
                  <a:srgbClr val="16191D"/>
                </a:solidFill>
                <a:latin typeface="Helvetica Neue"/>
                <a:ea typeface="Helvetica Neue"/>
                <a:cs typeface="Helvetica Neue"/>
              </a:defRPr>
            </a:lvl7pPr>
            <a:lvl8pPr>
              <a:defRPr sz="7500" b="1">
                <a:solidFill>
                  <a:srgbClr val="16191D"/>
                </a:solidFill>
                <a:latin typeface="Helvetica Neue"/>
                <a:ea typeface="Helvetica Neue"/>
                <a:cs typeface="Helvetica Neue"/>
              </a:defRPr>
            </a:lvl8pPr>
            <a:lvl9pPr>
              <a:defRPr sz="7500" b="1">
                <a:solidFill>
                  <a:srgbClr val="16191D"/>
                </a:solidFill>
                <a:latin typeface="Helvetica Neue"/>
                <a:ea typeface="Helvetica Neue"/>
                <a:cs typeface="Helvetica Neue"/>
              </a:defRPr>
            </a:lvl9pPr>
          </a:lstStyle>
          <a:p xmlns:a="http://schemas.openxmlformats.org/drawingml/2006/main">
            <a:pPr>
              <a:defRPr sz="7500" b="1">
                <a:solidFill>
                  <a:srgbClr val="16191D"/>
                </a:solidFill>
                <a:latin typeface="Helvetica Neue"/>
                <a:ea typeface="Helvetica Neue"/>
                <a:cs typeface="Helvetica Neue"/>
              </a:defRPr>
            </a:pPr>
            <a:r>
              <a:rPr sz="7500" b="1">
                <a:solidFill>
                  <a:srgbClr val="16191D"/>
                </a:solidFill>
                <a:latin typeface="Helvetica Neue"/>
                <a:ea typeface="Helvetica Neue"/>
                <a:cs typeface="Helvetica Neue"/>
              </a:rPr>
              <a:t>First Contact</a:t>
            </a:r>
          </a:p>
        </p:txBody>
      </p:sp>
      <p:sp>
        <p:nvSpPr>
          <p:cNvPr id="83" name="">
            <a:extLst xmlns:a="http://schemas.openxmlformats.org/drawingml/2006/main">
              <a:ext uri="{FF2B5EF4-FFF2-40B4-BE49-F238E27FC236}">
                <a16:creationId xmlns:a16="http://schemas.microsoft.com/office/drawing/2014/main" id="{427FC5C3-BB18-458B-9666-C3CF2DE94FCF}"/>
              </a:ext>
            </a:extLst>
          </p:cNvPr>
          <p:cNvSpPr>
            <a:spLocks xmlns:a="http://schemas.openxmlformats.org/drawingml/2006/main" noGrp="1"/>
          </p:cNvSpPr>
          <p:nvPr/>
        </p:nvSpPr>
        <p:spPr>
          <a:xfrm xmlns:a="http://schemas.openxmlformats.org/drawingml/2006/main">
            <a:off x="1143000" y="3524250"/>
            <a:ext cx="1485900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5700" b="1">
                <a:solidFill>
                  <a:srgbClr val="1A5FAA"/>
                </a:solidFill>
                <a:latin typeface="Helvetica Neue"/>
                <a:ea typeface="Helvetica Neue"/>
                <a:cs typeface="Helvetica Neue"/>
              </a:defRPr>
            </a:defPPr>
            <a:lvl1pPr>
              <a:defRPr sz="5700" b="1">
                <a:solidFill>
                  <a:srgbClr val="1A5FAA"/>
                </a:solidFill>
                <a:latin typeface="Helvetica Neue"/>
                <a:ea typeface="Helvetica Neue"/>
                <a:cs typeface="Helvetica Neue"/>
              </a:defRPr>
            </a:lvl1pPr>
            <a:lvl2pPr>
              <a:defRPr sz="5700" b="1">
                <a:solidFill>
                  <a:srgbClr val="1A5FAA"/>
                </a:solidFill>
                <a:latin typeface="Helvetica Neue"/>
                <a:ea typeface="Helvetica Neue"/>
                <a:cs typeface="Helvetica Neue"/>
              </a:defRPr>
            </a:lvl2pPr>
            <a:lvl3pPr>
              <a:defRPr sz="5700" b="1">
                <a:solidFill>
                  <a:srgbClr val="1A5FAA"/>
                </a:solidFill>
                <a:latin typeface="Helvetica Neue"/>
                <a:ea typeface="Helvetica Neue"/>
                <a:cs typeface="Helvetica Neue"/>
              </a:defRPr>
            </a:lvl3pPr>
            <a:lvl4pPr>
              <a:defRPr sz="5700" b="1">
                <a:solidFill>
                  <a:srgbClr val="1A5FAA"/>
                </a:solidFill>
                <a:latin typeface="Helvetica Neue"/>
                <a:ea typeface="Helvetica Neue"/>
                <a:cs typeface="Helvetica Neue"/>
              </a:defRPr>
            </a:lvl4pPr>
            <a:lvl5pPr>
              <a:defRPr sz="5700" b="1">
                <a:solidFill>
                  <a:srgbClr val="1A5FAA"/>
                </a:solidFill>
                <a:latin typeface="Helvetica Neue"/>
                <a:ea typeface="Helvetica Neue"/>
                <a:cs typeface="Helvetica Neue"/>
              </a:defRPr>
            </a:lvl5pPr>
            <a:lvl6pPr>
              <a:defRPr sz="5700" b="1">
                <a:solidFill>
                  <a:srgbClr val="1A5FAA"/>
                </a:solidFill>
                <a:latin typeface="Helvetica Neue"/>
                <a:ea typeface="Helvetica Neue"/>
                <a:cs typeface="Helvetica Neue"/>
              </a:defRPr>
            </a:lvl6pPr>
            <a:lvl7pPr>
              <a:defRPr sz="5700" b="1">
                <a:solidFill>
                  <a:srgbClr val="1A5FAA"/>
                </a:solidFill>
                <a:latin typeface="Helvetica Neue"/>
                <a:ea typeface="Helvetica Neue"/>
                <a:cs typeface="Helvetica Neue"/>
              </a:defRPr>
            </a:lvl7pPr>
            <a:lvl8pPr>
              <a:defRPr sz="5700" b="1">
                <a:solidFill>
                  <a:srgbClr val="1A5FAA"/>
                </a:solidFill>
                <a:latin typeface="Helvetica Neue"/>
                <a:ea typeface="Helvetica Neue"/>
                <a:cs typeface="Helvetica Neue"/>
              </a:defRPr>
            </a:lvl8pPr>
            <a:lvl9pPr>
              <a:defRPr sz="5700" b="1">
                <a:solidFill>
                  <a:srgbClr val="1A5FAA"/>
                </a:solidFill>
                <a:latin typeface="Helvetica Neue"/>
                <a:ea typeface="Helvetica Neue"/>
                <a:cs typeface="Helvetica Neue"/>
              </a:defRPr>
            </a:lvl9pPr>
          </a:lstStyle>
          <a:p xmlns:a="http://schemas.openxmlformats.org/drawingml/2006/main">
            <a:pPr>
              <a:defRPr sz="5700" b="1">
                <a:solidFill>
                  <a:srgbClr val="1A5FAA"/>
                </a:solidFill>
                <a:latin typeface="Helvetica Neue"/>
                <a:ea typeface="Helvetica Neue"/>
                <a:cs typeface="Helvetica Neue"/>
              </a:defRPr>
            </a:pPr>
            <a:r>
              <a:rPr sz="5700" b="1">
                <a:solidFill>
                  <a:srgbClr val="1A5FAA"/>
                </a:solidFill>
                <a:latin typeface="Helvetica Neue"/>
                <a:ea typeface="Helvetica Neue"/>
                <a:cs typeface="Helvetica Neue"/>
              </a:rPr>
              <a:t>A Physical Language for</a:t>
            </a:r>
          </a:p>
          <a:p xmlns:a="http://schemas.openxmlformats.org/drawingml/2006/main">
            <a:pPr>
              <a:defRPr sz="5700" b="1">
                <a:solidFill>
                  <a:srgbClr val="1A5FAA"/>
                </a:solidFill>
                <a:latin typeface="Helvetica Neue"/>
                <a:ea typeface="Helvetica Neue"/>
                <a:cs typeface="Helvetica Neue"/>
              </a:defRPr>
            </a:pPr>
            <a:r>
              <a:rPr sz="5700" b="1">
                <a:solidFill>
                  <a:srgbClr val="1A5FAA"/>
                </a:solidFill>
                <a:latin typeface="Helvetica Neue"/>
                <a:ea typeface="Helvetica Neue"/>
                <a:cs typeface="Helvetica Neue"/>
              </a:rPr>
              <a:t>Material Interfaces</a:t>
            </a:r>
          </a:p>
        </p:txBody>
      </p:sp>
      <p:sp>
        <p:nvSpPr>
          <p:cNvPr id="84" name="">
            <a:extLst xmlns:a="http://schemas.openxmlformats.org/drawingml/2006/main">
              <a:ext uri="{FF2B5EF4-FFF2-40B4-BE49-F238E27FC236}">
                <a16:creationId xmlns:a16="http://schemas.microsoft.com/office/drawing/2014/main" id="{C984358F-549E-4BF9-AE52-19408E68B9D2}"/>
              </a:ext>
            </a:extLst>
          </p:cNvPr>
          <p:cNvSpPr>
            <a:spLocks xmlns:a="http://schemas.openxmlformats.org/drawingml/2006/main" noGrp="1"/>
          </p:cNvSpPr>
          <p:nvPr/>
        </p:nvSpPr>
        <p:spPr>
          <a:xfrm xmlns:a="http://schemas.openxmlformats.org/drawingml/2006/main">
            <a:off x="1143000" y="5857875"/>
            <a:ext cx="140017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225" b="0">
                <a:solidFill>
                  <a:srgbClr val="5B6168"/>
                </a:solidFill>
                <a:latin typeface="Helvetica Neue"/>
                <a:ea typeface="Helvetica Neue"/>
                <a:cs typeface="Helvetica Neue"/>
              </a:defRPr>
            </a:defPPr>
            <a:lvl1pPr>
              <a:defRPr sz="3225" b="0">
                <a:solidFill>
                  <a:srgbClr val="5B6168"/>
                </a:solidFill>
                <a:latin typeface="Helvetica Neue"/>
                <a:ea typeface="Helvetica Neue"/>
                <a:cs typeface="Helvetica Neue"/>
              </a:defRPr>
            </a:lvl1pPr>
            <a:lvl2pPr>
              <a:defRPr sz="3225" b="0">
                <a:solidFill>
                  <a:srgbClr val="5B6168"/>
                </a:solidFill>
                <a:latin typeface="Helvetica Neue"/>
                <a:ea typeface="Helvetica Neue"/>
                <a:cs typeface="Helvetica Neue"/>
              </a:defRPr>
            </a:lvl2pPr>
            <a:lvl3pPr>
              <a:defRPr sz="3225" b="0">
                <a:solidFill>
                  <a:srgbClr val="5B6168"/>
                </a:solidFill>
                <a:latin typeface="Helvetica Neue"/>
                <a:ea typeface="Helvetica Neue"/>
                <a:cs typeface="Helvetica Neue"/>
              </a:defRPr>
            </a:lvl3pPr>
            <a:lvl4pPr>
              <a:defRPr sz="3225" b="0">
                <a:solidFill>
                  <a:srgbClr val="5B6168"/>
                </a:solidFill>
                <a:latin typeface="Helvetica Neue"/>
                <a:ea typeface="Helvetica Neue"/>
                <a:cs typeface="Helvetica Neue"/>
              </a:defRPr>
            </a:lvl4pPr>
            <a:lvl5pPr>
              <a:defRPr sz="3225" b="0">
                <a:solidFill>
                  <a:srgbClr val="5B6168"/>
                </a:solidFill>
                <a:latin typeface="Helvetica Neue"/>
                <a:ea typeface="Helvetica Neue"/>
                <a:cs typeface="Helvetica Neue"/>
              </a:defRPr>
            </a:lvl5pPr>
            <a:lvl6pPr>
              <a:defRPr sz="3225" b="0">
                <a:solidFill>
                  <a:srgbClr val="5B6168"/>
                </a:solidFill>
                <a:latin typeface="Helvetica Neue"/>
                <a:ea typeface="Helvetica Neue"/>
                <a:cs typeface="Helvetica Neue"/>
              </a:defRPr>
            </a:lvl6pPr>
            <a:lvl7pPr>
              <a:defRPr sz="3225" b="0">
                <a:solidFill>
                  <a:srgbClr val="5B6168"/>
                </a:solidFill>
                <a:latin typeface="Helvetica Neue"/>
                <a:ea typeface="Helvetica Neue"/>
                <a:cs typeface="Helvetica Neue"/>
              </a:defRPr>
            </a:lvl7pPr>
            <a:lvl8pPr>
              <a:defRPr sz="3225" b="0">
                <a:solidFill>
                  <a:srgbClr val="5B6168"/>
                </a:solidFill>
                <a:latin typeface="Helvetica Neue"/>
                <a:ea typeface="Helvetica Neue"/>
                <a:cs typeface="Helvetica Neue"/>
              </a:defRPr>
            </a:lvl8pPr>
            <a:lvl9pPr>
              <a:defRPr sz="3225" b="0">
                <a:solidFill>
                  <a:srgbClr val="5B6168"/>
                </a:solidFill>
                <a:latin typeface="Helvetica Neue"/>
                <a:ea typeface="Helvetica Neue"/>
                <a:cs typeface="Helvetica Neue"/>
              </a:defRPr>
            </a:lvl9pPr>
          </a:lstStyle>
          <a:p xmlns:a="http://schemas.openxmlformats.org/drawingml/2006/main">
            <a:pPr>
              <a:defRPr sz="3225" b="0">
                <a:solidFill>
                  <a:srgbClr val="5B6168"/>
                </a:solidFill>
                <a:latin typeface="Helvetica Neue"/>
                <a:ea typeface="Helvetica Neue"/>
                <a:cs typeface="Helvetica Neue"/>
              </a:defRPr>
            </a:pPr>
            <a:r>
              <a:rPr sz="3225" b="0">
                <a:solidFill>
                  <a:srgbClr val="5B6168"/>
                </a:solidFill>
                <a:latin typeface="Helvetica Neue"/>
                <a:ea typeface="Helvetica Neue"/>
                <a:cs typeface="Helvetica Neue"/>
              </a:rPr>
              <a:t>Which interactions must an interface preserve</a:t>
            </a:r>
          </a:p>
          <a:p xmlns:a="http://schemas.openxmlformats.org/drawingml/2006/main">
            <a:pPr>
              <a:defRPr sz="3225" b="0">
                <a:solidFill>
                  <a:srgbClr val="5B6168"/>
                </a:solidFill>
                <a:latin typeface="Helvetica Neue"/>
                <a:ea typeface="Helvetica Neue"/>
                <a:cs typeface="Helvetica Neue"/>
              </a:defRPr>
            </a:pPr>
            <a:r>
              <a:rPr sz="3225" b="0">
                <a:solidFill>
                  <a:srgbClr val="5B6168"/>
                </a:solidFill>
                <a:latin typeface="Helvetica Neue"/>
                <a:ea typeface="Helvetica Neue"/>
                <a:cs typeface="Helvetica Neue"/>
              </a:rPr>
              <a:t>to retain its useful function?</a:t>
            </a:r>
          </a:p>
        </p:txBody>
      </p:sp>
      <p:sp>
        <p:nvSpPr>
          <p:cNvPr id="85" name="">
            <a:extLst xmlns:a="http://schemas.openxmlformats.org/drawingml/2006/main">
              <a:ext uri="{FF2B5EF4-FFF2-40B4-BE49-F238E27FC236}">
                <a16:creationId xmlns:a16="http://schemas.microsoft.com/office/drawing/2014/main" id="{B257367E-A2F2-4E23-AD31-D448CD7A807A}"/>
              </a:ext>
            </a:extLst>
          </p:cNvPr>
          <p:cNvSpPr>
            <a:spLocks xmlns:a="http://schemas.openxmlformats.org/drawingml/2006/main" noGrp="1"/>
          </p:cNvSpPr>
          <p:nvPr/>
        </p:nvSpPr>
        <p:spPr>
          <a:xfrm xmlns:a="http://schemas.openxmlformats.org/drawingml/2006/main">
            <a:off x="1143000" y="7981950"/>
            <a:ext cx="13811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775" b="1">
                <a:solidFill>
                  <a:srgbClr val="16191D"/>
                </a:solidFill>
                <a:latin typeface="Helvetica Neue"/>
                <a:ea typeface="Helvetica Neue"/>
                <a:cs typeface="Helvetica Neue"/>
              </a:defRPr>
            </a:defPPr>
            <a:lvl1pPr>
              <a:defRPr sz="2775" b="1">
                <a:solidFill>
                  <a:srgbClr val="16191D"/>
                </a:solidFill>
                <a:latin typeface="Helvetica Neue"/>
                <a:ea typeface="Helvetica Neue"/>
                <a:cs typeface="Helvetica Neue"/>
              </a:defRPr>
            </a:lvl1pPr>
            <a:lvl2pPr>
              <a:defRPr sz="2775" b="1">
                <a:solidFill>
                  <a:srgbClr val="16191D"/>
                </a:solidFill>
                <a:latin typeface="Helvetica Neue"/>
                <a:ea typeface="Helvetica Neue"/>
                <a:cs typeface="Helvetica Neue"/>
              </a:defRPr>
            </a:lvl2pPr>
            <a:lvl3pPr>
              <a:defRPr sz="2775" b="1">
                <a:solidFill>
                  <a:srgbClr val="16191D"/>
                </a:solidFill>
                <a:latin typeface="Helvetica Neue"/>
                <a:ea typeface="Helvetica Neue"/>
                <a:cs typeface="Helvetica Neue"/>
              </a:defRPr>
            </a:lvl3pPr>
            <a:lvl4pPr>
              <a:defRPr sz="2775" b="1">
                <a:solidFill>
                  <a:srgbClr val="16191D"/>
                </a:solidFill>
                <a:latin typeface="Helvetica Neue"/>
                <a:ea typeface="Helvetica Neue"/>
                <a:cs typeface="Helvetica Neue"/>
              </a:defRPr>
            </a:lvl4pPr>
            <a:lvl5pPr>
              <a:defRPr sz="2775" b="1">
                <a:solidFill>
                  <a:srgbClr val="16191D"/>
                </a:solidFill>
                <a:latin typeface="Helvetica Neue"/>
                <a:ea typeface="Helvetica Neue"/>
                <a:cs typeface="Helvetica Neue"/>
              </a:defRPr>
            </a:lvl5pPr>
            <a:lvl6pPr>
              <a:defRPr sz="2775" b="1">
                <a:solidFill>
                  <a:srgbClr val="16191D"/>
                </a:solidFill>
                <a:latin typeface="Helvetica Neue"/>
                <a:ea typeface="Helvetica Neue"/>
                <a:cs typeface="Helvetica Neue"/>
              </a:defRPr>
            </a:lvl6pPr>
            <a:lvl7pPr>
              <a:defRPr sz="2775" b="1">
                <a:solidFill>
                  <a:srgbClr val="16191D"/>
                </a:solidFill>
                <a:latin typeface="Helvetica Neue"/>
                <a:ea typeface="Helvetica Neue"/>
                <a:cs typeface="Helvetica Neue"/>
              </a:defRPr>
            </a:lvl7pPr>
            <a:lvl8pPr>
              <a:defRPr sz="2775" b="1">
                <a:solidFill>
                  <a:srgbClr val="16191D"/>
                </a:solidFill>
                <a:latin typeface="Helvetica Neue"/>
                <a:ea typeface="Helvetica Neue"/>
                <a:cs typeface="Helvetica Neue"/>
              </a:defRPr>
            </a:lvl8pPr>
            <a:lvl9pPr>
              <a:defRPr sz="2775" b="1">
                <a:solidFill>
                  <a:srgbClr val="16191D"/>
                </a:solidFill>
                <a:latin typeface="Helvetica Neue"/>
                <a:ea typeface="Helvetica Neue"/>
                <a:cs typeface="Helvetica Neue"/>
              </a:defRPr>
            </a:lvl9pPr>
          </a:lstStyle>
          <a:p xmlns:a="http://schemas.openxmlformats.org/drawingml/2006/main">
            <a:pPr>
              <a:defRPr sz="2775" b="1">
                <a:solidFill>
                  <a:srgbClr val="16191D"/>
                </a:solidFill>
                <a:latin typeface="Helvetica Neue"/>
                <a:ea typeface="Helvetica Neue"/>
                <a:cs typeface="Helvetica Neue"/>
              </a:defRPr>
            </a:pPr>
            <a:r>
              <a:rPr sz="2775" b="1">
                <a:solidFill>
                  <a:srgbClr val="16191D"/>
                </a:solidFill>
                <a:latin typeface="Helvetica Neue"/>
                <a:ea typeface="Helvetica Neue"/>
                <a:cs typeface="Helvetica Neue"/>
              </a:rPr>
              <a:t>Dr Yuefeng Yin</a:t>
            </a:r>
          </a:p>
        </p:txBody>
      </p:sp>
      <p:sp>
        <p:nvSpPr>
          <p:cNvPr id="86" name="">
            <a:extLst xmlns:a="http://schemas.openxmlformats.org/drawingml/2006/main">
              <a:ext uri="{FF2B5EF4-FFF2-40B4-BE49-F238E27FC236}">
                <a16:creationId xmlns:a16="http://schemas.microsoft.com/office/drawing/2014/main" id="{F3B616B9-D0F8-4196-AC39-8D10CB6B22A4}"/>
              </a:ext>
            </a:extLst>
          </p:cNvPr>
          <p:cNvSpPr>
            <a:spLocks xmlns:a="http://schemas.openxmlformats.org/drawingml/2006/main" noGrp="1"/>
          </p:cNvSpPr>
          <p:nvPr/>
        </p:nvSpPr>
        <p:spPr>
          <a:xfrm xmlns:a="http://schemas.openxmlformats.org/drawingml/2006/main">
            <a:off x="1143000" y="8543925"/>
            <a:ext cx="15906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100" b="0">
                <a:solidFill>
                  <a:srgbClr val="5B6168"/>
                </a:solidFill>
                <a:latin typeface="Helvetica Neue"/>
                <a:ea typeface="Helvetica Neue"/>
                <a:cs typeface="Helvetica Neue"/>
              </a:defRPr>
            </a:defPPr>
            <a:lvl1pPr>
              <a:defRPr sz="2100" b="0">
                <a:solidFill>
                  <a:srgbClr val="5B6168"/>
                </a:solidFill>
                <a:latin typeface="Helvetica Neue"/>
                <a:ea typeface="Helvetica Neue"/>
                <a:cs typeface="Helvetica Neue"/>
              </a:defRPr>
            </a:lvl1pPr>
            <a:lvl2pPr>
              <a:defRPr sz="2100" b="0">
                <a:solidFill>
                  <a:srgbClr val="5B6168"/>
                </a:solidFill>
                <a:latin typeface="Helvetica Neue"/>
                <a:ea typeface="Helvetica Neue"/>
                <a:cs typeface="Helvetica Neue"/>
              </a:defRPr>
            </a:lvl2pPr>
            <a:lvl3pPr>
              <a:defRPr sz="2100" b="0">
                <a:solidFill>
                  <a:srgbClr val="5B6168"/>
                </a:solidFill>
                <a:latin typeface="Helvetica Neue"/>
                <a:ea typeface="Helvetica Neue"/>
                <a:cs typeface="Helvetica Neue"/>
              </a:defRPr>
            </a:lvl3pPr>
            <a:lvl4pPr>
              <a:defRPr sz="2100" b="0">
                <a:solidFill>
                  <a:srgbClr val="5B6168"/>
                </a:solidFill>
                <a:latin typeface="Helvetica Neue"/>
                <a:ea typeface="Helvetica Neue"/>
                <a:cs typeface="Helvetica Neue"/>
              </a:defRPr>
            </a:lvl4pPr>
            <a:lvl5pPr>
              <a:defRPr sz="2100" b="0">
                <a:solidFill>
                  <a:srgbClr val="5B6168"/>
                </a:solidFill>
                <a:latin typeface="Helvetica Neue"/>
                <a:ea typeface="Helvetica Neue"/>
                <a:cs typeface="Helvetica Neue"/>
              </a:defRPr>
            </a:lvl5pPr>
            <a:lvl6pPr>
              <a:defRPr sz="2100" b="0">
                <a:solidFill>
                  <a:srgbClr val="5B6168"/>
                </a:solidFill>
                <a:latin typeface="Helvetica Neue"/>
                <a:ea typeface="Helvetica Neue"/>
                <a:cs typeface="Helvetica Neue"/>
              </a:defRPr>
            </a:lvl6pPr>
            <a:lvl7pPr>
              <a:defRPr sz="2100" b="0">
                <a:solidFill>
                  <a:srgbClr val="5B6168"/>
                </a:solidFill>
                <a:latin typeface="Helvetica Neue"/>
                <a:ea typeface="Helvetica Neue"/>
                <a:cs typeface="Helvetica Neue"/>
              </a:defRPr>
            </a:lvl7pPr>
            <a:lvl8pPr>
              <a:defRPr sz="2100" b="0">
                <a:solidFill>
                  <a:srgbClr val="5B6168"/>
                </a:solidFill>
                <a:latin typeface="Helvetica Neue"/>
                <a:ea typeface="Helvetica Neue"/>
                <a:cs typeface="Helvetica Neue"/>
              </a:defRPr>
            </a:lvl8pPr>
            <a:lvl9pPr>
              <a:defRPr sz="2100" b="0">
                <a:solidFill>
                  <a:srgbClr val="5B6168"/>
                </a:solidFill>
                <a:latin typeface="Helvetica Neue"/>
                <a:ea typeface="Helvetica Neue"/>
                <a:cs typeface="Helvetica Neue"/>
              </a:defRPr>
            </a:lvl9pPr>
          </a:lstStyle>
          <a:p xmlns:a="http://schemas.openxmlformats.org/drawingml/2006/main">
            <a:pPr>
              <a:defRPr sz="2100" b="0">
                <a:solidFill>
                  <a:srgbClr val="5B6168"/>
                </a:solidFill>
                <a:latin typeface="Helvetica Neue"/>
                <a:ea typeface="Helvetica Neue"/>
                <a:cs typeface="Helvetica Neue"/>
              </a:defRPr>
            </a:pPr>
            <a:r>
              <a:rPr sz="2100" b="0">
                <a:solidFill>
                  <a:srgbClr val="5B6168"/>
                </a:solidFill>
                <a:latin typeface="Helvetica Neue"/>
                <a:ea typeface="Helvetica Neue"/>
                <a:cs typeface="Helvetica Neue"/>
              </a:rPr>
              <a:t>Department of Materials Science and Engineering, Monash University</a:t>
            </a:r>
          </a:p>
        </p:txBody>
      </p:sp>
    </p:spTree>
    <p:extLst>
      <p:ext uri="{BB962C8B-B14F-4D97-AF65-F5344CB8AC3E}">
        <p14:creationId xmlns:p14="http://schemas.microsoft.com/office/powerpoint/2010/main" val="71435765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9" name="">
            <a:extLst xmlns:a="http://schemas.openxmlformats.org/drawingml/2006/main">
              <a:ext uri="{FF2B5EF4-FFF2-40B4-BE49-F238E27FC236}">
                <a16:creationId xmlns:a16="http://schemas.microsoft.com/office/drawing/2014/main" id="{DD5CAB7D-5EA2-453D-A67D-EEAF9DF48ABD}"/>
              </a:ext>
            </a:extLst>
          </p:cNvPr>
          <p:cNvSpPr>
            <a:spLocks xmlns:a="http://schemas.openxmlformats.org/drawingml/2006/main" noGrp="1"/>
          </p:cNvSpPr>
          <p:nvPr/>
        </p:nvSpPr>
        <p:spPr>
          <a:xfrm xmlns:a="http://schemas.openxmlformats.org/drawingml/2006/main">
            <a:off x="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D0704D6C-4B1E-45D5-B455-3B798AD89B0C}"/>
              </a:ext>
            </a:extLst>
          </p:cNvPr>
          <p:cNvSpPr>
            <a:spLocks xmlns:a="http://schemas.openxmlformats.org/drawingml/2006/main" noGrp="1"/>
          </p:cNvSpPr>
          <p:nvPr/>
        </p:nvSpPr>
        <p:spPr>
          <a:xfrm xmlns:a="http://schemas.openxmlformats.org/drawingml/2006/main">
            <a:off x="38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C1DCD0F7-AEBE-40A9-A402-08378F139BC0}"/>
              </a:ext>
            </a:extLst>
          </p:cNvPr>
          <p:cNvSpPr>
            <a:spLocks xmlns:a="http://schemas.openxmlformats.org/drawingml/2006/main" noGrp="1"/>
          </p:cNvSpPr>
          <p:nvPr/>
        </p:nvSpPr>
        <p:spPr>
          <a:xfrm xmlns:a="http://schemas.openxmlformats.org/drawingml/2006/main">
            <a:off x="76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6A6C730A-F300-4D4F-88C9-C6F15AB7DB0A}"/>
              </a:ext>
            </a:extLst>
          </p:cNvPr>
          <p:cNvSpPr>
            <a:spLocks xmlns:a="http://schemas.openxmlformats.org/drawingml/2006/main" noGrp="1"/>
          </p:cNvSpPr>
          <p:nvPr/>
        </p:nvSpPr>
        <p:spPr>
          <a:xfrm xmlns:a="http://schemas.openxmlformats.org/drawingml/2006/main">
            <a:off x="114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43C57B5-8573-4778-BFDC-60FFC6064897}"/>
              </a:ext>
            </a:extLst>
          </p:cNvPr>
          <p:cNvSpPr>
            <a:spLocks xmlns:a="http://schemas.openxmlformats.org/drawingml/2006/main" noGrp="1"/>
          </p:cNvSpPr>
          <p:nvPr/>
        </p:nvSpPr>
        <p:spPr>
          <a:xfrm xmlns:a="http://schemas.openxmlformats.org/drawingml/2006/main">
            <a:off x="152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3D1856F6-464B-43A8-AC80-5CBC1A84CC39}"/>
              </a:ext>
            </a:extLst>
          </p:cNvPr>
          <p:cNvSpPr>
            <a:spLocks xmlns:a="http://schemas.openxmlformats.org/drawingml/2006/main" noGrp="1"/>
          </p:cNvSpPr>
          <p:nvPr/>
        </p:nvSpPr>
        <p:spPr>
          <a:xfrm xmlns:a="http://schemas.openxmlformats.org/drawingml/2006/main">
            <a:off x="190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5984B121-8217-4BE3-AC02-61B804C98A77}"/>
              </a:ext>
            </a:extLst>
          </p:cNvPr>
          <p:cNvSpPr>
            <a:spLocks xmlns:a="http://schemas.openxmlformats.org/drawingml/2006/main" noGrp="1"/>
          </p:cNvSpPr>
          <p:nvPr/>
        </p:nvSpPr>
        <p:spPr>
          <a:xfrm xmlns:a="http://schemas.openxmlformats.org/drawingml/2006/main">
            <a:off x="228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C1485845-A872-495C-9DE5-0F2315F93441}"/>
              </a:ext>
            </a:extLst>
          </p:cNvPr>
          <p:cNvSpPr>
            <a:spLocks xmlns:a="http://schemas.openxmlformats.org/drawingml/2006/main" noGrp="1"/>
          </p:cNvSpPr>
          <p:nvPr/>
        </p:nvSpPr>
        <p:spPr>
          <a:xfrm xmlns:a="http://schemas.openxmlformats.org/drawingml/2006/main">
            <a:off x="266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7CEDF3E9-B5D5-4CDB-861B-46A2C2605453}"/>
              </a:ext>
            </a:extLst>
          </p:cNvPr>
          <p:cNvSpPr>
            <a:spLocks xmlns:a="http://schemas.openxmlformats.org/drawingml/2006/main" noGrp="1"/>
          </p:cNvSpPr>
          <p:nvPr/>
        </p:nvSpPr>
        <p:spPr>
          <a:xfrm xmlns:a="http://schemas.openxmlformats.org/drawingml/2006/main">
            <a:off x="304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91C65B90-6AE0-4E45-A027-AFDEC43D152F}"/>
              </a:ext>
            </a:extLst>
          </p:cNvPr>
          <p:cNvSpPr>
            <a:spLocks xmlns:a="http://schemas.openxmlformats.org/drawingml/2006/main" noGrp="1"/>
          </p:cNvSpPr>
          <p:nvPr/>
        </p:nvSpPr>
        <p:spPr>
          <a:xfrm xmlns:a="http://schemas.openxmlformats.org/drawingml/2006/main">
            <a:off x="342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89BBB15D-39F9-4B7C-A04B-2D2289192B6D}"/>
              </a:ext>
            </a:extLst>
          </p:cNvPr>
          <p:cNvSpPr>
            <a:spLocks xmlns:a="http://schemas.openxmlformats.org/drawingml/2006/main" noGrp="1"/>
          </p:cNvSpPr>
          <p:nvPr/>
        </p:nvSpPr>
        <p:spPr>
          <a:xfrm xmlns:a="http://schemas.openxmlformats.org/drawingml/2006/main">
            <a:off x="381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18FD2F31-B283-4040-8143-9DF92787B05A}"/>
              </a:ext>
            </a:extLst>
          </p:cNvPr>
          <p:cNvSpPr>
            <a:spLocks xmlns:a="http://schemas.openxmlformats.org/drawingml/2006/main" noGrp="1"/>
          </p:cNvSpPr>
          <p:nvPr/>
        </p:nvSpPr>
        <p:spPr>
          <a:xfrm xmlns:a="http://schemas.openxmlformats.org/drawingml/2006/main">
            <a:off x="419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5FC199D8-157E-4311-88FD-D80582B555D6}"/>
              </a:ext>
            </a:extLst>
          </p:cNvPr>
          <p:cNvSpPr>
            <a:spLocks xmlns:a="http://schemas.openxmlformats.org/drawingml/2006/main" noGrp="1"/>
          </p:cNvSpPr>
          <p:nvPr/>
        </p:nvSpPr>
        <p:spPr>
          <a:xfrm xmlns:a="http://schemas.openxmlformats.org/drawingml/2006/main">
            <a:off x="457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6C4416BE-BE98-4DB5-BC3C-8E682C2E8D7D}"/>
              </a:ext>
            </a:extLst>
          </p:cNvPr>
          <p:cNvSpPr>
            <a:spLocks xmlns:a="http://schemas.openxmlformats.org/drawingml/2006/main" noGrp="1"/>
          </p:cNvSpPr>
          <p:nvPr/>
        </p:nvSpPr>
        <p:spPr>
          <a:xfrm xmlns:a="http://schemas.openxmlformats.org/drawingml/2006/main">
            <a:off x="495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49AAE702-544B-4123-85EE-8490026AA59C}"/>
              </a:ext>
            </a:extLst>
          </p:cNvPr>
          <p:cNvSpPr>
            <a:spLocks xmlns:a="http://schemas.openxmlformats.org/drawingml/2006/main" noGrp="1"/>
          </p:cNvSpPr>
          <p:nvPr/>
        </p:nvSpPr>
        <p:spPr>
          <a:xfrm xmlns:a="http://schemas.openxmlformats.org/drawingml/2006/main">
            <a:off x="533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16BE00E9-29B7-48F2-9F9E-0C95DC5FD01A}"/>
              </a:ext>
            </a:extLst>
          </p:cNvPr>
          <p:cNvSpPr>
            <a:spLocks xmlns:a="http://schemas.openxmlformats.org/drawingml/2006/main" noGrp="1"/>
          </p:cNvSpPr>
          <p:nvPr/>
        </p:nvSpPr>
        <p:spPr>
          <a:xfrm xmlns:a="http://schemas.openxmlformats.org/drawingml/2006/main">
            <a:off x="571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E0D64E72-6341-49DB-9902-16AE4628A5C6}"/>
              </a:ext>
            </a:extLst>
          </p:cNvPr>
          <p:cNvSpPr>
            <a:spLocks xmlns:a="http://schemas.openxmlformats.org/drawingml/2006/main" noGrp="1"/>
          </p:cNvSpPr>
          <p:nvPr/>
        </p:nvSpPr>
        <p:spPr>
          <a:xfrm xmlns:a="http://schemas.openxmlformats.org/drawingml/2006/main">
            <a:off x="609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918A7E64-5F24-4CC9-8E28-75DEBC7AE6E6}"/>
              </a:ext>
            </a:extLst>
          </p:cNvPr>
          <p:cNvSpPr>
            <a:spLocks xmlns:a="http://schemas.openxmlformats.org/drawingml/2006/main" noGrp="1"/>
          </p:cNvSpPr>
          <p:nvPr/>
        </p:nvSpPr>
        <p:spPr>
          <a:xfrm xmlns:a="http://schemas.openxmlformats.org/drawingml/2006/main">
            <a:off x="647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02B3A4BF-C567-4F20-B878-C8C991EB816D}"/>
              </a:ext>
            </a:extLst>
          </p:cNvPr>
          <p:cNvSpPr>
            <a:spLocks xmlns:a="http://schemas.openxmlformats.org/drawingml/2006/main" noGrp="1"/>
          </p:cNvSpPr>
          <p:nvPr/>
        </p:nvSpPr>
        <p:spPr>
          <a:xfrm xmlns:a="http://schemas.openxmlformats.org/drawingml/2006/main">
            <a:off x="685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7A8DB00C-7C4B-4C74-84B9-70ED23561F43}"/>
              </a:ext>
            </a:extLst>
          </p:cNvPr>
          <p:cNvSpPr>
            <a:spLocks xmlns:a="http://schemas.openxmlformats.org/drawingml/2006/main" noGrp="1"/>
          </p:cNvSpPr>
          <p:nvPr/>
        </p:nvSpPr>
        <p:spPr>
          <a:xfrm xmlns:a="http://schemas.openxmlformats.org/drawingml/2006/main">
            <a:off x="723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482C421C-1E37-46C3-84C1-CDDD77A06B51}"/>
              </a:ext>
            </a:extLst>
          </p:cNvPr>
          <p:cNvSpPr>
            <a:spLocks xmlns:a="http://schemas.openxmlformats.org/drawingml/2006/main" noGrp="1"/>
          </p:cNvSpPr>
          <p:nvPr/>
        </p:nvSpPr>
        <p:spPr>
          <a:xfrm xmlns:a="http://schemas.openxmlformats.org/drawingml/2006/main">
            <a:off x="762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510CD97B-0D36-406B-9564-45BD5E320E92}"/>
              </a:ext>
            </a:extLst>
          </p:cNvPr>
          <p:cNvSpPr>
            <a:spLocks xmlns:a="http://schemas.openxmlformats.org/drawingml/2006/main" noGrp="1"/>
          </p:cNvSpPr>
          <p:nvPr/>
        </p:nvSpPr>
        <p:spPr>
          <a:xfrm xmlns:a="http://schemas.openxmlformats.org/drawingml/2006/main">
            <a:off x="800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A5758B53-D67D-4EC4-A618-9FFA4BFEE4A4}"/>
              </a:ext>
            </a:extLst>
          </p:cNvPr>
          <p:cNvSpPr>
            <a:spLocks xmlns:a="http://schemas.openxmlformats.org/drawingml/2006/main" noGrp="1"/>
          </p:cNvSpPr>
          <p:nvPr/>
        </p:nvSpPr>
        <p:spPr>
          <a:xfrm xmlns:a="http://schemas.openxmlformats.org/drawingml/2006/main">
            <a:off x="838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E2F2EDC7-9821-4112-BA82-A404A041118F}"/>
              </a:ext>
            </a:extLst>
          </p:cNvPr>
          <p:cNvSpPr>
            <a:spLocks xmlns:a="http://schemas.openxmlformats.org/drawingml/2006/main" noGrp="1"/>
          </p:cNvSpPr>
          <p:nvPr/>
        </p:nvSpPr>
        <p:spPr>
          <a:xfrm xmlns:a="http://schemas.openxmlformats.org/drawingml/2006/main">
            <a:off x="876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BB793EFF-4CC9-4EED-93FF-2AD3D62D21C7}"/>
              </a:ext>
            </a:extLst>
          </p:cNvPr>
          <p:cNvSpPr>
            <a:spLocks xmlns:a="http://schemas.openxmlformats.org/drawingml/2006/main" noGrp="1"/>
          </p:cNvSpPr>
          <p:nvPr/>
        </p:nvSpPr>
        <p:spPr>
          <a:xfrm xmlns:a="http://schemas.openxmlformats.org/drawingml/2006/main">
            <a:off x="914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44FC1B0B-B079-46F0-B448-79F24511F960}"/>
              </a:ext>
            </a:extLst>
          </p:cNvPr>
          <p:cNvSpPr>
            <a:spLocks xmlns:a="http://schemas.openxmlformats.org/drawingml/2006/main" noGrp="1"/>
          </p:cNvSpPr>
          <p:nvPr/>
        </p:nvSpPr>
        <p:spPr>
          <a:xfrm xmlns:a="http://schemas.openxmlformats.org/drawingml/2006/main">
            <a:off x="952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57C62001-2549-4FE3-AE7C-3E2C06B5C085}"/>
              </a:ext>
            </a:extLst>
          </p:cNvPr>
          <p:cNvSpPr>
            <a:spLocks xmlns:a="http://schemas.openxmlformats.org/drawingml/2006/main" noGrp="1"/>
          </p:cNvSpPr>
          <p:nvPr/>
        </p:nvSpPr>
        <p:spPr>
          <a:xfrm xmlns:a="http://schemas.openxmlformats.org/drawingml/2006/main">
            <a:off x="990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865E3D27-69E3-4D68-9652-B5547C8B52E6}"/>
              </a:ext>
            </a:extLst>
          </p:cNvPr>
          <p:cNvSpPr>
            <a:spLocks xmlns:a="http://schemas.openxmlformats.org/drawingml/2006/main" noGrp="1"/>
          </p:cNvSpPr>
          <p:nvPr/>
        </p:nvSpPr>
        <p:spPr>
          <a:xfrm xmlns:a="http://schemas.openxmlformats.org/drawingml/2006/main">
            <a:off x="1028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5DCAD29E-37B9-4790-B82D-4C008249FAC9}"/>
              </a:ext>
            </a:extLst>
          </p:cNvPr>
          <p:cNvSpPr>
            <a:spLocks xmlns:a="http://schemas.openxmlformats.org/drawingml/2006/main" noGrp="1"/>
          </p:cNvSpPr>
          <p:nvPr/>
        </p:nvSpPr>
        <p:spPr>
          <a:xfrm xmlns:a="http://schemas.openxmlformats.org/drawingml/2006/main">
            <a:off x="1066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D064315B-8A56-4F60-BC73-E5A7B9AB1600}"/>
              </a:ext>
            </a:extLst>
          </p:cNvPr>
          <p:cNvSpPr>
            <a:spLocks xmlns:a="http://schemas.openxmlformats.org/drawingml/2006/main" noGrp="1"/>
          </p:cNvSpPr>
          <p:nvPr/>
        </p:nvSpPr>
        <p:spPr>
          <a:xfrm xmlns:a="http://schemas.openxmlformats.org/drawingml/2006/main">
            <a:off x="1104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2A218426-91E2-43A1-8193-C4F7EF8C6A60}"/>
              </a:ext>
            </a:extLst>
          </p:cNvPr>
          <p:cNvSpPr>
            <a:spLocks xmlns:a="http://schemas.openxmlformats.org/drawingml/2006/main" noGrp="1"/>
          </p:cNvSpPr>
          <p:nvPr/>
        </p:nvSpPr>
        <p:spPr>
          <a:xfrm xmlns:a="http://schemas.openxmlformats.org/drawingml/2006/main">
            <a:off x="1143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6C98A74F-9CC6-48FF-87BF-AFE14E4C4A83}"/>
              </a:ext>
            </a:extLst>
          </p:cNvPr>
          <p:cNvSpPr>
            <a:spLocks xmlns:a="http://schemas.openxmlformats.org/drawingml/2006/main" noGrp="1"/>
          </p:cNvSpPr>
          <p:nvPr/>
        </p:nvSpPr>
        <p:spPr>
          <a:xfrm xmlns:a="http://schemas.openxmlformats.org/drawingml/2006/main">
            <a:off x="1181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0E01CA38-A388-461B-AF00-B1B1E525CAF7}"/>
              </a:ext>
            </a:extLst>
          </p:cNvPr>
          <p:cNvSpPr>
            <a:spLocks xmlns:a="http://schemas.openxmlformats.org/drawingml/2006/main" noGrp="1"/>
          </p:cNvSpPr>
          <p:nvPr/>
        </p:nvSpPr>
        <p:spPr>
          <a:xfrm xmlns:a="http://schemas.openxmlformats.org/drawingml/2006/main">
            <a:off x="1219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802CA4BC-1815-4D43-8C8B-7ED1C36F2127}"/>
              </a:ext>
            </a:extLst>
          </p:cNvPr>
          <p:cNvSpPr>
            <a:spLocks xmlns:a="http://schemas.openxmlformats.org/drawingml/2006/main" noGrp="1"/>
          </p:cNvSpPr>
          <p:nvPr/>
        </p:nvSpPr>
        <p:spPr>
          <a:xfrm xmlns:a="http://schemas.openxmlformats.org/drawingml/2006/main">
            <a:off x="1257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0A4E545F-B010-49A6-BE59-4EC2BABFAA9D}"/>
              </a:ext>
            </a:extLst>
          </p:cNvPr>
          <p:cNvSpPr>
            <a:spLocks xmlns:a="http://schemas.openxmlformats.org/drawingml/2006/main" noGrp="1"/>
          </p:cNvSpPr>
          <p:nvPr/>
        </p:nvSpPr>
        <p:spPr>
          <a:xfrm xmlns:a="http://schemas.openxmlformats.org/drawingml/2006/main">
            <a:off x="1295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39C54F27-056C-4845-8F9D-1DE96B91E768}"/>
              </a:ext>
            </a:extLst>
          </p:cNvPr>
          <p:cNvSpPr>
            <a:spLocks xmlns:a="http://schemas.openxmlformats.org/drawingml/2006/main" noGrp="1"/>
          </p:cNvSpPr>
          <p:nvPr/>
        </p:nvSpPr>
        <p:spPr>
          <a:xfrm xmlns:a="http://schemas.openxmlformats.org/drawingml/2006/main">
            <a:off x="1333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BE7B3E42-8A50-4EA3-BAAB-0B31A0B6240F}"/>
              </a:ext>
            </a:extLst>
          </p:cNvPr>
          <p:cNvSpPr>
            <a:spLocks xmlns:a="http://schemas.openxmlformats.org/drawingml/2006/main" noGrp="1"/>
          </p:cNvSpPr>
          <p:nvPr/>
        </p:nvSpPr>
        <p:spPr>
          <a:xfrm xmlns:a="http://schemas.openxmlformats.org/drawingml/2006/main">
            <a:off x="1371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02D90122-0B6C-4467-B020-E3C05E434CB6}"/>
              </a:ext>
            </a:extLst>
          </p:cNvPr>
          <p:cNvSpPr>
            <a:spLocks xmlns:a="http://schemas.openxmlformats.org/drawingml/2006/main" noGrp="1"/>
          </p:cNvSpPr>
          <p:nvPr/>
        </p:nvSpPr>
        <p:spPr>
          <a:xfrm xmlns:a="http://schemas.openxmlformats.org/drawingml/2006/main">
            <a:off x="1409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CD0AE091-8E62-4A45-85CB-0D471617C18D}"/>
              </a:ext>
            </a:extLst>
          </p:cNvPr>
          <p:cNvSpPr>
            <a:spLocks xmlns:a="http://schemas.openxmlformats.org/drawingml/2006/main" noGrp="1"/>
          </p:cNvSpPr>
          <p:nvPr/>
        </p:nvSpPr>
        <p:spPr>
          <a:xfrm xmlns:a="http://schemas.openxmlformats.org/drawingml/2006/main">
            <a:off x="1447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8F4DB3A0-4911-4A48-824E-FD95B32DD9CB}"/>
              </a:ext>
            </a:extLst>
          </p:cNvPr>
          <p:cNvSpPr>
            <a:spLocks xmlns:a="http://schemas.openxmlformats.org/drawingml/2006/main" noGrp="1"/>
          </p:cNvSpPr>
          <p:nvPr/>
        </p:nvSpPr>
        <p:spPr>
          <a:xfrm xmlns:a="http://schemas.openxmlformats.org/drawingml/2006/main">
            <a:off x="1485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E5FDC8CA-3B3C-42BF-B8C9-B750F8470728}"/>
              </a:ext>
            </a:extLst>
          </p:cNvPr>
          <p:cNvSpPr>
            <a:spLocks xmlns:a="http://schemas.openxmlformats.org/drawingml/2006/main" noGrp="1"/>
          </p:cNvSpPr>
          <p:nvPr/>
        </p:nvSpPr>
        <p:spPr>
          <a:xfrm xmlns:a="http://schemas.openxmlformats.org/drawingml/2006/main">
            <a:off x="1524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2" name="">
            <a:extLst xmlns:a="http://schemas.openxmlformats.org/drawingml/2006/main">
              <a:ext uri="{FF2B5EF4-FFF2-40B4-BE49-F238E27FC236}">
                <a16:creationId xmlns:a16="http://schemas.microsoft.com/office/drawing/2014/main" id="{1571CEA9-1DD7-4594-BDA6-88F795827276}"/>
              </a:ext>
            </a:extLst>
          </p:cNvPr>
          <p:cNvSpPr>
            <a:spLocks xmlns:a="http://schemas.openxmlformats.org/drawingml/2006/main" noGrp="1"/>
          </p:cNvSpPr>
          <p:nvPr/>
        </p:nvSpPr>
        <p:spPr>
          <a:xfrm xmlns:a="http://schemas.openxmlformats.org/drawingml/2006/main">
            <a:off x="1562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4B25C93C-34C0-4C0B-97E6-F7FE2BC9CC14}"/>
              </a:ext>
            </a:extLst>
          </p:cNvPr>
          <p:cNvSpPr>
            <a:spLocks xmlns:a="http://schemas.openxmlformats.org/drawingml/2006/main" noGrp="1"/>
          </p:cNvSpPr>
          <p:nvPr/>
        </p:nvSpPr>
        <p:spPr>
          <a:xfrm xmlns:a="http://schemas.openxmlformats.org/drawingml/2006/main">
            <a:off x="1600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144C3804-8218-40D3-8151-4A5913244BFC}"/>
              </a:ext>
            </a:extLst>
          </p:cNvPr>
          <p:cNvSpPr>
            <a:spLocks xmlns:a="http://schemas.openxmlformats.org/drawingml/2006/main" noGrp="1"/>
          </p:cNvSpPr>
          <p:nvPr/>
        </p:nvSpPr>
        <p:spPr>
          <a:xfrm xmlns:a="http://schemas.openxmlformats.org/drawingml/2006/main">
            <a:off x="1638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64246646-6733-494C-A54D-A600FACADEB8}"/>
              </a:ext>
            </a:extLst>
          </p:cNvPr>
          <p:cNvSpPr>
            <a:spLocks xmlns:a="http://schemas.openxmlformats.org/drawingml/2006/main" noGrp="1"/>
          </p:cNvSpPr>
          <p:nvPr/>
        </p:nvSpPr>
        <p:spPr>
          <a:xfrm xmlns:a="http://schemas.openxmlformats.org/drawingml/2006/main">
            <a:off x="1676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6" name="">
            <a:extLst xmlns:a="http://schemas.openxmlformats.org/drawingml/2006/main">
              <a:ext uri="{FF2B5EF4-FFF2-40B4-BE49-F238E27FC236}">
                <a16:creationId xmlns:a16="http://schemas.microsoft.com/office/drawing/2014/main" id="{EBFA2BF3-F7A3-40C0-AB01-693AB5B2E66A}"/>
              </a:ext>
            </a:extLst>
          </p:cNvPr>
          <p:cNvSpPr>
            <a:spLocks xmlns:a="http://schemas.openxmlformats.org/drawingml/2006/main" noGrp="1"/>
          </p:cNvSpPr>
          <p:nvPr/>
        </p:nvSpPr>
        <p:spPr>
          <a:xfrm xmlns:a="http://schemas.openxmlformats.org/drawingml/2006/main">
            <a:off x="1714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7" name="">
            <a:extLst xmlns:a="http://schemas.openxmlformats.org/drawingml/2006/main">
              <a:ext uri="{FF2B5EF4-FFF2-40B4-BE49-F238E27FC236}">
                <a16:creationId xmlns:a16="http://schemas.microsoft.com/office/drawing/2014/main" id="{9CCC3A57-13C5-4B8D-98BC-7A1FBF7EF949}"/>
              </a:ext>
            </a:extLst>
          </p:cNvPr>
          <p:cNvSpPr>
            <a:spLocks xmlns:a="http://schemas.openxmlformats.org/drawingml/2006/main" noGrp="1"/>
          </p:cNvSpPr>
          <p:nvPr/>
        </p:nvSpPr>
        <p:spPr>
          <a:xfrm xmlns:a="http://schemas.openxmlformats.org/drawingml/2006/main">
            <a:off x="1752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8" name="">
            <a:extLst xmlns:a="http://schemas.openxmlformats.org/drawingml/2006/main">
              <a:ext uri="{FF2B5EF4-FFF2-40B4-BE49-F238E27FC236}">
                <a16:creationId xmlns:a16="http://schemas.microsoft.com/office/drawing/2014/main" id="{1C0BE7A2-A863-4D41-9922-04DDDC6B45B5}"/>
              </a:ext>
            </a:extLst>
          </p:cNvPr>
          <p:cNvSpPr>
            <a:spLocks xmlns:a="http://schemas.openxmlformats.org/drawingml/2006/main" noGrp="1"/>
          </p:cNvSpPr>
          <p:nvPr/>
        </p:nvSpPr>
        <p:spPr>
          <a:xfrm xmlns:a="http://schemas.openxmlformats.org/drawingml/2006/main">
            <a:off x="1790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DE890FFF-8733-466A-ADEC-630FD245C8E4}"/>
              </a:ext>
            </a:extLst>
          </p:cNvPr>
          <p:cNvSpPr>
            <a:spLocks xmlns:a="http://schemas.openxmlformats.org/drawingml/2006/main" noGrp="1"/>
          </p:cNvSpPr>
          <p:nvPr/>
        </p:nvSpPr>
        <p:spPr>
          <a:xfrm xmlns:a="http://schemas.openxmlformats.org/drawingml/2006/main">
            <a:off x="0" y="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0" name="">
            <a:extLst xmlns:a="http://schemas.openxmlformats.org/drawingml/2006/main">
              <a:ext uri="{FF2B5EF4-FFF2-40B4-BE49-F238E27FC236}">
                <a16:creationId xmlns:a16="http://schemas.microsoft.com/office/drawing/2014/main" id="{EB054C89-AA70-4A31-832E-0394D1A0E3D7}"/>
              </a:ext>
            </a:extLst>
          </p:cNvPr>
          <p:cNvSpPr>
            <a:spLocks xmlns:a="http://schemas.openxmlformats.org/drawingml/2006/main" noGrp="1"/>
          </p:cNvSpPr>
          <p:nvPr/>
        </p:nvSpPr>
        <p:spPr>
          <a:xfrm xmlns:a="http://schemas.openxmlformats.org/drawingml/2006/main">
            <a:off x="0" y="38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1" name="">
            <a:extLst xmlns:a="http://schemas.openxmlformats.org/drawingml/2006/main">
              <a:ext uri="{FF2B5EF4-FFF2-40B4-BE49-F238E27FC236}">
                <a16:creationId xmlns:a16="http://schemas.microsoft.com/office/drawing/2014/main" id="{DE634BE6-3D0B-4068-BB56-A4E019021A12}"/>
              </a:ext>
            </a:extLst>
          </p:cNvPr>
          <p:cNvSpPr>
            <a:spLocks xmlns:a="http://schemas.openxmlformats.org/drawingml/2006/main" noGrp="1"/>
          </p:cNvSpPr>
          <p:nvPr/>
        </p:nvSpPr>
        <p:spPr>
          <a:xfrm xmlns:a="http://schemas.openxmlformats.org/drawingml/2006/main">
            <a:off x="0" y="76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2" name="">
            <a:extLst xmlns:a="http://schemas.openxmlformats.org/drawingml/2006/main">
              <a:ext uri="{FF2B5EF4-FFF2-40B4-BE49-F238E27FC236}">
                <a16:creationId xmlns:a16="http://schemas.microsoft.com/office/drawing/2014/main" id="{B43A83EF-32DE-4F14-9BD9-BDF85758CFB1}"/>
              </a:ext>
            </a:extLst>
          </p:cNvPr>
          <p:cNvSpPr>
            <a:spLocks xmlns:a="http://schemas.openxmlformats.org/drawingml/2006/main" noGrp="1"/>
          </p:cNvSpPr>
          <p:nvPr/>
        </p:nvSpPr>
        <p:spPr>
          <a:xfrm xmlns:a="http://schemas.openxmlformats.org/drawingml/2006/main">
            <a:off x="0" y="114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3" name="">
            <a:extLst xmlns:a="http://schemas.openxmlformats.org/drawingml/2006/main">
              <a:ext uri="{FF2B5EF4-FFF2-40B4-BE49-F238E27FC236}">
                <a16:creationId xmlns:a16="http://schemas.microsoft.com/office/drawing/2014/main" id="{5D311504-6541-4BB3-AF5A-2329D121D139}"/>
              </a:ext>
            </a:extLst>
          </p:cNvPr>
          <p:cNvSpPr>
            <a:spLocks xmlns:a="http://schemas.openxmlformats.org/drawingml/2006/main" noGrp="1"/>
          </p:cNvSpPr>
          <p:nvPr/>
        </p:nvSpPr>
        <p:spPr>
          <a:xfrm xmlns:a="http://schemas.openxmlformats.org/drawingml/2006/main">
            <a:off x="0" y="152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4" name="">
            <a:extLst xmlns:a="http://schemas.openxmlformats.org/drawingml/2006/main">
              <a:ext uri="{FF2B5EF4-FFF2-40B4-BE49-F238E27FC236}">
                <a16:creationId xmlns:a16="http://schemas.microsoft.com/office/drawing/2014/main" id="{6B5B9506-9D13-42C2-8FF2-5E14BDC19D6E}"/>
              </a:ext>
            </a:extLst>
          </p:cNvPr>
          <p:cNvSpPr>
            <a:spLocks xmlns:a="http://schemas.openxmlformats.org/drawingml/2006/main" noGrp="1"/>
          </p:cNvSpPr>
          <p:nvPr/>
        </p:nvSpPr>
        <p:spPr>
          <a:xfrm xmlns:a="http://schemas.openxmlformats.org/drawingml/2006/main">
            <a:off x="0" y="190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5" name="">
            <a:extLst xmlns:a="http://schemas.openxmlformats.org/drawingml/2006/main">
              <a:ext uri="{FF2B5EF4-FFF2-40B4-BE49-F238E27FC236}">
                <a16:creationId xmlns:a16="http://schemas.microsoft.com/office/drawing/2014/main" id="{7860BB15-2406-4257-B950-E29468C503A6}"/>
              </a:ext>
            </a:extLst>
          </p:cNvPr>
          <p:cNvSpPr>
            <a:spLocks xmlns:a="http://schemas.openxmlformats.org/drawingml/2006/main" noGrp="1"/>
          </p:cNvSpPr>
          <p:nvPr/>
        </p:nvSpPr>
        <p:spPr>
          <a:xfrm xmlns:a="http://schemas.openxmlformats.org/drawingml/2006/main">
            <a:off x="0" y="228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6" name="">
            <a:extLst xmlns:a="http://schemas.openxmlformats.org/drawingml/2006/main">
              <a:ext uri="{FF2B5EF4-FFF2-40B4-BE49-F238E27FC236}">
                <a16:creationId xmlns:a16="http://schemas.microsoft.com/office/drawing/2014/main" id="{868893B0-A584-4B90-8F02-511B4C4114E9}"/>
              </a:ext>
            </a:extLst>
          </p:cNvPr>
          <p:cNvSpPr>
            <a:spLocks xmlns:a="http://schemas.openxmlformats.org/drawingml/2006/main" noGrp="1"/>
          </p:cNvSpPr>
          <p:nvPr/>
        </p:nvSpPr>
        <p:spPr>
          <a:xfrm xmlns:a="http://schemas.openxmlformats.org/drawingml/2006/main">
            <a:off x="0" y="266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7" name="">
            <a:extLst xmlns:a="http://schemas.openxmlformats.org/drawingml/2006/main">
              <a:ext uri="{FF2B5EF4-FFF2-40B4-BE49-F238E27FC236}">
                <a16:creationId xmlns:a16="http://schemas.microsoft.com/office/drawing/2014/main" id="{059170CE-6002-4DBD-9843-0C4E1B05CFD1}"/>
              </a:ext>
            </a:extLst>
          </p:cNvPr>
          <p:cNvSpPr>
            <a:spLocks xmlns:a="http://schemas.openxmlformats.org/drawingml/2006/main" noGrp="1"/>
          </p:cNvSpPr>
          <p:nvPr/>
        </p:nvSpPr>
        <p:spPr>
          <a:xfrm xmlns:a="http://schemas.openxmlformats.org/drawingml/2006/main">
            <a:off x="0" y="304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8" name="">
            <a:extLst xmlns:a="http://schemas.openxmlformats.org/drawingml/2006/main">
              <a:ext uri="{FF2B5EF4-FFF2-40B4-BE49-F238E27FC236}">
                <a16:creationId xmlns:a16="http://schemas.microsoft.com/office/drawing/2014/main" id="{85177694-21FA-4C63-A28E-E10DA2D74C15}"/>
              </a:ext>
            </a:extLst>
          </p:cNvPr>
          <p:cNvSpPr>
            <a:spLocks xmlns:a="http://schemas.openxmlformats.org/drawingml/2006/main" noGrp="1"/>
          </p:cNvSpPr>
          <p:nvPr/>
        </p:nvSpPr>
        <p:spPr>
          <a:xfrm xmlns:a="http://schemas.openxmlformats.org/drawingml/2006/main">
            <a:off x="0" y="342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9" name="">
            <a:extLst xmlns:a="http://schemas.openxmlformats.org/drawingml/2006/main">
              <a:ext uri="{FF2B5EF4-FFF2-40B4-BE49-F238E27FC236}">
                <a16:creationId xmlns:a16="http://schemas.microsoft.com/office/drawing/2014/main" id="{F62723BE-5359-4419-AD44-27CBC04A1AFA}"/>
              </a:ext>
            </a:extLst>
          </p:cNvPr>
          <p:cNvSpPr>
            <a:spLocks xmlns:a="http://schemas.openxmlformats.org/drawingml/2006/main" noGrp="1"/>
          </p:cNvSpPr>
          <p:nvPr/>
        </p:nvSpPr>
        <p:spPr>
          <a:xfrm xmlns:a="http://schemas.openxmlformats.org/drawingml/2006/main">
            <a:off x="0" y="381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0" name="">
            <a:extLst xmlns:a="http://schemas.openxmlformats.org/drawingml/2006/main">
              <a:ext uri="{FF2B5EF4-FFF2-40B4-BE49-F238E27FC236}">
                <a16:creationId xmlns:a16="http://schemas.microsoft.com/office/drawing/2014/main" id="{EF89AE52-03DA-4A5D-BE04-A62E46834D74}"/>
              </a:ext>
            </a:extLst>
          </p:cNvPr>
          <p:cNvSpPr>
            <a:spLocks xmlns:a="http://schemas.openxmlformats.org/drawingml/2006/main" noGrp="1"/>
          </p:cNvSpPr>
          <p:nvPr/>
        </p:nvSpPr>
        <p:spPr>
          <a:xfrm xmlns:a="http://schemas.openxmlformats.org/drawingml/2006/main">
            <a:off x="0" y="419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1" name="">
            <a:extLst xmlns:a="http://schemas.openxmlformats.org/drawingml/2006/main">
              <a:ext uri="{FF2B5EF4-FFF2-40B4-BE49-F238E27FC236}">
                <a16:creationId xmlns:a16="http://schemas.microsoft.com/office/drawing/2014/main" id="{2F0A596F-CD0F-46DF-BAB0-C97F1F48ED28}"/>
              </a:ext>
            </a:extLst>
          </p:cNvPr>
          <p:cNvSpPr>
            <a:spLocks xmlns:a="http://schemas.openxmlformats.org/drawingml/2006/main" noGrp="1"/>
          </p:cNvSpPr>
          <p:nvPr/>
        </p:nvSpPr>
        <p:spPr>
          <a:xfrm xmlns:a="http://schemas.openxmlformats.org/drawingml/2006/main">
            <a:off x="0" y="457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2" name="">
            <a:extLst xmlns:a="http://schemas.openxmlformats.org/drawingml/2006/main">
              <a:ext uri="{FF2B5EF4-FFF2-40B4-BE49-F238E27FC236}">
                <a16:creationId xmlns:a16="http://schemas.microsoft.com/office/drawing/2014/main" id="{F1A98AFB-8A33-4ADE-8554-BE225594BB3B}"/>
              </a:ext>
            </a:extLst>
          </p:cNvPr>
          <p:cNvSpPr>
            <a:spLocks xmlns:a="http://schemas.openxmlformats.org/drawingml/2006/main" noGrp="1"/>
          </p:cNvSpPr>
          <p:nvPr/>
        </p:nvSpPr>
        <p:spPr>
          <a:xfrm xmlns:a="http://schemas.openxmlformats.org/drawingml/2006/main">
            <a:off x="0" y="495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3" name="">
            <a:extLst xmlns:a="http://schemas.openxmlformats.org/drawingml/2006/main">
              <a:ext uri="{FF2B5EF4-FFF2-40B4-BE49-F238E27FC236}">
                <a16:creationId xmlns:a16="http://schemas.microsoft.com/office/drawing/2014/main" id="{B7742339-49B7-416A-9500-671D524A9B5C}"/>
              </a:ext>
            </a:extLst>
          </p:cNvPr>
          <p:cNvSpPr>
            <a:spLocks xmlns:a="http://schemas.openxmlformats.org/drawingml/2006/main" noGrp="1"/>
          </p:cNvSpPr>
          <p:nvPr/>
        </p:nvSpPr>
        <p:spPr>
          <a:xfrm xmlns:a="http://schemas.openxmlformats.org/drawingml/2006/main">
            <a:off x="0" y="533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4" name="">
            <a:extLst xmlns:a="http://schemas.openxmlformats.org/drawingml/2006/main">
              <a:ext uri="{FF2B5EF4-FFF2-40B4-BE49-F238E27FC236}">
                <a16:creationId xmlns:a16="http://schemas.microsoft.com/office/drawing/2014/main" id="{ED364E5C-029D-479F-8F3D-018758F7BFE8}"/>
              </a:ext>
            </a:extLst>
          </p:cNvPr>
          <p:cNvSpPr>
            <a:spLocks xmlns:a="http://schemas.openxmlformats.org/drawingml/2006/main" noGrp="1"/>
          </p:cNvSpPr>
          <p:nvPr/>
        </p:nvSpPr>
        <p:spPr>
          <a:xfrm xmlns:a="http://schemas.openxmlformats.org/drawingml/2006/main">
            <a:off x="0" y="571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5" name="">
            <a:extLst xmlns:a="http://schemas.openxmlformats.org/drawingml/2006/main">
              <a:ext uri="{FF2B5EF4-FFF2-40B4-BE49-F238E27FC236}">
                <a16:creationId xmlns:a16="http://schemas.microsoft.com/office/drawing/2014/main" id="{C9053ECC-6C4D-458D-92B9-6BC1E9360EC8}"/>
              </a:ext>
            </a:extLst>
          </p:cNvPr>
          <p:cNvSpPr>
            <a:spLocks xmlns:a="http://schemas.openxmlformats.org/drawingml/2006/main" noGrp="1"/>
          </p:cNvSpPr>
          <p:nvPr/>
        </p:nvSpPr>
        <p:spPr>
          <a:xfrm xmlns:a="http://schemas.openxmlformats.org/drawingml/2006/main">
            <a:off x="0" y="609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6" name="">
            <a:extLst xmlns:a="http://schemas.openxmlformats.org/drawingml/2006/main">
              <a:ext uri="{FF2B5EF4-FFF2-40B4-BE49-F238E27FC236}">
                <a16:creationId xmlns:a16="http://schemas.microsoft.com/office/drawing/2014/main" id="{4DB5211A-499A-4A49-9416-5304225A8C7A}"/>
              </a:ext>
            </a:extLst>
          </p:cNvPr>
          <p:cNvSpPr>
            <a:spLocks xmlns:a="http://schemas.openxmlformats.org/drawingml/2006/main" noGrp="1"/>
          </p:cNvSpPr>
          <p:nvPr/>
        </p:nvSpPr>
        <p:spPr>
          <a:xfrm xmlns:a="http://schemas.openxmlformats.org/drawingml/2006/main">
            <a:off x="0" y="647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7" name="">
            <a:extLst xmlns:a="http://schemas.openxmlformats.org/drawingml/2006/main">
              <a:ext uri="{FF2B5EF4-FFF2-40B4-BE49-F238E27FC236}">
                <a16:creationId xmlns:a16="http://schemas.microsoft.com/office/drawing/2014/main" id="{D1B7DC72-B780-4B8D-9E9B-F29F26E98013}"/>
              </a:ext>
            </a:extLst>
          </p:cNvPr>
          <p:cNvSpPr>
            <a:spLocks xmlns:a="http://schemas.openxmlformats.org/drawingml/2006/main" noGrp="1"/>
          </p:cNvSpPr>
          <p:nvPr/>
        </p:nvSpPr>
        <p:spPr>
          <a:xfrm xmlns:a="http://schemas.openxmlformats.org/drawingml/2006/main">
            <a:off x="0" y="685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8" name="">
            <a:extLst xmlns:a="http://schemas.openxmlformats.org/drawingml/2006/main">
              <a:ext uri="{FF2B5EF4-FFF2-40B4-BE49-F238E27FC236}">
                <a16:creationId xmlns:a16="http://schemas.microsoft.com/office/drawing/2014/main" id="{3084B4FF-ABFE-4690-A564-AD9064578B40}"/>
              </a:ext>
            </a:extLst>
          </p:cNvPr>
          <p:cNvSpPr>
            <a:spLocks xmlns:a="http://schemas.openxmlformats.org/drawingml/2006/main" noGrp="1"/>
          </p:cNvSpPr>
          <p:nvPr/>
        </p:nvSpPr>
        <p:spPr>
          <a:xfrm xmlns:a="http://schemas.openxmlformats.org/drawingml/2006/main">
            <a:off x="0" y="723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9" name="">
            <a:extLst xmlns:a="http://schemas.openxmlformats.org/drawingml/2006/main">
              <a:ext uri="{FF2B5EF4-FFF2-40B4-BE49-F238E27FC236}">
                <a16:creationId xmlns:a16="http://schemas.microsoft.com/office/drawing/2014/main" id="{0EEC355C-8F17-46DE-AB4C-01DE8AA8D0FE}"/>
              </a:ext>
            </a:extLst>
          </p:cNvPr>
          <p:cNvSpPr>
            <a:spLocks xmlns:a="http://schemas.openxmlformats.org/drawingml/2006/main" noGrp="1"/>
          </p:cNvSpPr>
          <p:nvPr/>
        </p:nvSpPr>
        <p:spPr>
          <a:xfrm xmlns:a="http://schemas.openxmlformats.org/drawingml/2006/main">
            <a:off x="0" y="762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0" name="">
            <a:extLst xmlns:a="http://schemas.openxmlformats.org/drawingml/2006/main">
              <a:ext uri="{FF2B5EF4-FFF2-40B4-BE49-F238E27FC236}">
                <a16:creationId xmlns:a16="http://schemas.microsoft.com/office/drawing/2014/main" id="{AA7D93FE-3E6B-4959-95D1-5E5ED7A1ECAD}"/>
              </a:ext>
            </a:extLst>
          </p:cNvPr>
          <p:cNvSpPr>
            <a:spLocks xmlns:a="http://schemas.openxmlformats.org/drawingml/2006/main" noGrp="1"/>
          </p:cNvSpPr>
          <p:nvPr/>
        </p:nvSpPr>
        <p:spPr>
          <a:xfrm xmlns:a="http://schemas.openxmlformats.org/drawingml/2006/main">
            <a:off x="0" y="800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1" name="">
            <a:extLst xmlns:a="http://schemas.openxmlformats.org/drawingml/2006/main">
              <a:ext uri="{FF2B5EF4-FFF2-40B4-BE49-F238E27FC236}">
                <a16:creationId xmlns:a16="http://schemas.microsoft.com/office/drawing/2014/main" id="{E0342E75-D1A2-4B52-8634-F68EAB196C26}"/>
              </a:ext>
            </a:extLst>
          </p:cNvPr>
          <p:cNvSpPr>
            <a:spLocks xmlns:a="http://schemas.openxmlformats.org/drawingml/2006/main" noGrp="1"/>
          </p:cNvSpPr>
          <p:nvPr/>
        </p:nvSpPr>
        <p:spPr>
          <a:xfrm xmlns:a="http://schemas.openxmlformats.org/drawingml/2006/main">
            <a:off x="0" y="838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2" name="">
            <a:extLst xmlns:a="http://schemas.openxmlformats.org/drawingml/2006/main">
              <a:ext uri="{FF2B5EF4-FFF2-40B4-BE49-F238E27FC236}">
                <a16:creationId xmlns:a16="http://schemas.microsoft.com/office/drawing/2014/main" id="{271658EE-C569-4034-99E8-5CCC6A3116A2}"/>
              </a:ext>
            </a:extLst>
          </p:cNvPr>
          <p:cNvSpPr>
            <a:spLocks xmlns:a="http://schemas.openxmlformats.org/drawingml/2006/main" noGrp="1"/>
          </p:cNvSpPr>
          <p:nvPr/>
        </p:nvSpPr>
        <p:spPr>
          <a:xfrm xmlns:a="http://schemas.openxmlformats.org/drawingml/2006/main">
            <a:off x="0" y="876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3" name="">
            <a:extLst xmlns:a="http://schemas.openxmlformats.org/drawingml/2006/main">
              <a:ext uri="{FF2B5EF4-FFF2-40B4-BE49-F238E27FC236}">
                <a16:creationId xmlns:a16="http://schemas.microsoft.com/office/drawing/2014/main" id="{FB33BDDA-0DA2-476E-8187-E9F95D198119}"/>
              </a:ext>
            </a:extLst>
          </p:cNvPr>
          <p:cNvSpPr>
            <a:spLocks xmlns:a="http://schemas.openxmlformats.org/drawingml/2006/main" noGrp="1"/>
          </p:cNvSpPr>
          <p:nvPr/>
        </p:nvSpPr>
        <p:spPr>
          <a:xfrm xmlns:a="http://schemas.openxmlformats.org/drawingml/2006/main">
            <a:off x="0" y="914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4" name="">
            <a:extLst xmlns:a="http://schemas.openxmlformats.org/drawingml/2006/main">
              <a:ext uri="{FF2B5EF4-FFF2-40B4-BE49-F238E27FC236}">
                <a16:creationId xmlns:a16="http://schemas.microsoft.com/office/drawing/2014/main" id="{76530587-513F-4CC0-AC59-5FF2C5F9F1BD}"/>
              </a:ext>
            </a:extLst>
          </p:cNvPr>
          <p:cNvSpPr>
            <a:spLocks xmlns:a="http://schemas.openxmlformats.org/drawingml/2006/main" noGrp="1"/>
          </p:cNvSpPr>
          <p:nvPr/>
        </p:nvSpPr>
        <p:spPr>
          <a:xfrm xmlns:a="http://schemas.openxmlformats.org/drawingml/2006/main">
            <a:off x="0" y="952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5" name="">
            <a:extLst xmlns:a="http://schemas.openxmlformats.org/drawingml/2006/main">
              <a:ext uri="{FF2B5EF4-FFF2-40B4-BE49-F238E27FC236}">
                <a16:creationId xmlns:a16="http://schemas.microsoft.com/office/drawing/2014/main" id="{06AB069E-7173-4947-843E-7E63B5D253CD}"/>
              </a:ext>
            </a:extLst>
          </p:cNvPr>
          <p:cNvSpPr>
            <a:spLocks xmlns:a="http://schemas.openxmlformats.org/drawingml/2006/main" noGrp="1"/>
          </p:cNvSpPr>
          <p:nvPr/>
        </p:nvSpPr>
        <p:spPr>
          <a:xfrm xmlns:a="http://schemas.openxmlformats.org/drawingml/2006/main">
            <a:off x="0" y="990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6" name="">
            <a:extLst xmlns:a="http://schemas.openxmlformats.org/drawingml/2006/main">
              <a:ext uri="{FF2B5EF4-FFF2-40B4-BE49-F238E27FC236}">
                <a16:creationId xmlns:a16="http://schemas.microsoft.com/office/drawing/2014/main" id="{AE6A4AD3-026C-4CEF-BEFD-262657523B84}"/>
              </a:ext>
            </a:extLst>
          </p:cNvPr>
          <p:cNvSpPr>
            <a:spLocks xmlns:a="http://schemas.openxmlformats.org/drawingml/2006/main" noGrp="1"/>
          </p:cNvSpPr>
          <p:nvPr/>
        </p:nvSpPr>
        <p:spPr>
          <a:xfrm xmlns:a="http://schemas.openxmlformats.org/drawingml/2006/main">
            <a:off x="762000" y="666750"/>
            <a:ext cx="16383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A5FAA"/>
                </a:solidFill>
                <a:latin typeface="Helvetica Neue"/>
                <a:ea typeface="Helvetica Neue"/>
                <a:cs typeface="Helvetica Neue"/>
              </a:defRPr>
            </a:defPPr>
            <a:lvl1pPr>
              <a:defRPr sz="1725" b="1">
                <a:solidFill>
                  <a:srgbClr val="1A5FAA"/>
                </a:solidFill>
                <a:latin typeface="Helvetica Neue"/>
                <a:ea typeface="Helvetica Neue"/>
                <a:cs typeface="Helvetica Neue"/>
              </a:defRPr>
            </a:lvl1pPr>
            <a:lvl2pPr>
              <a:defRPr sz="1725" b="1">
                <a:solidFill>
                  <a:srgbClr val="1A5FAA"/>
                </a:solidFill>
                <a:latin typeface="Helvetica Neue"/>
                <a:ea typeface="Helvetica Neue"/>
                <a:cs typeface="Helvetica Neue"/>
              </a:defRPr>
            </a:lvl2pPr>
            <a:lvl3pPr>
              <a:defRPr sz="1725" b="1">
                <a:solidFill>
                  <a:srgbClr val="1A5FAA"/>
                </a:solidFill>
                <a:latin typeface="Helvetica Neue"/>
                <a:ea typeface="Helvetica Neue"/>
                <a:cs typeface="Helvetica Neue"/>
              </a:defRPr>
            </a:lvl3pPr>
            <a:lvl4pPr>
              <a:defRPr sz="1725" b="1">
                <a:solidFill>
                  <a:srgbClr val="1A5FAA"/>
                </a:solidFill>
                <a:latin typeface="Helvetica Neue"/>
                <a:ea typeface="Helvetica Neue"/>
                <a:cs typeface="Helvetica Neue"/>
              </a:defRPr>
            </a:lvl4pPr>
            <a:lvl5pPr>
              <a:defRPr sz="1725" b="1">
                <a:solidFill>
                  <a:srgbClr val="1A5FAA"/>
                </a:solidFill>
                <a:latin typeface="Helvetica Neue"/>
                <a:ea typeface="Helvetica Neue"/>
                <a:cs typeface="Helvetica Neue"/>
              </a:defRPr>
            </a:lvl5pPr>
            <a:lvl6pPr>
              <a:defRPr sz="1725" b="1">
                <a:solidFill>
                  <a:srgbClr val="1A5FAA"/>
                </a:solidFill>
                <a:latin typeface="Helvetica Neue"/>
                <a:ea typeface="Helvetica Neue"/>
                <a:cs typeface="Helvetica Neue"/>
              </a:defRPr>
            </a:lvl6pPr>
            <a:lvl7pPr>
              <a:defRPr sz="1725" b="1">
                <a:solidFill>
                  <a:srgbClr val="1A5FAA"/>
                </a:solidFill>
                <a:latin typeface="Helvetica Neue"/>
                <a:ea typeface="Helvetica Neue"/>
                <a:cs typeface="Helvetica Neue"/>
              </a:defRPr>
            </a:lvl7pPr>
            <a:lvl8pPr>
              <a:defRPr sz="1725" b="1">
                <a:solidFill>
                  <a:srgbClr val="1A5FAA"/>
                </a:solidFill>
                <a:latin typeface="Helvetica Neue"/>
                <a:ea typeface="Helvetica Neue"/>
                <a:cs typeface="Helvetica Neue"/>
              </a:defRPr>
            </a:lvl8pPr>
            <a:lvl9pPr>
              <a:defRPr sz="1725" b="1">
                <a:solidFill>
                  <a:srgbClr val="1A5FAA"/>
                </a:solidFill>
                <a:latin typeface="Helvetica Neue"/>
                <a:ea typeface="Helvetica Neue"/>
                <a:cs typeface="Helvetica Neue"/>
              </a:defRPr>
            </a:lvl9pPr>
          </a:lstStyle>
          <a:p xmlns:a="http://schemas.openxmlformats.org/drawingml/2006/main">
            <a:pPr>
              <a:defRPr sz="1725" b="1">
                <a:solidFill>
                  <a:srgbClr val="1A5FAA"/>
                </a:solidFill>
                <a:latin typeface="Helvetica Neue"/>
                <a:ea typeface="Helvetica Neue"/>
                <a:cs typeface="Helvetica Neue"/>
              </a:defRPr>
            </a:pPr>
            <a:r>
              <a:rPr sz="1725" b="1">
                <a:solidFill>
                  <a:srgbClr val="1A5FAA"/>
                </a:solidFill>
                <a:latin typeface="Helvetica Neue"/>
                <a:ea typeface="Helvetica Neue"/>
                <a:cs typeface="Helvetica Neue"/>
              </a:rPr>
              <a:t>SIGNIFICANCE</a:t>
            </a:r>
          </a:p>
        </p:txBody>
      </p:sp>
      <p:sp>
        <p:nvSpPr>
          <p:cNvPr id="77" name="">
            <a:extLst xmlns:a="http://schemas.openxmlformats.org/drawingml/2006/main">
              <a:ext uri="{FF2B5EF4-FFF2-40B4-BE49-F238E27FC236}">
                <a16:creationId xmlns:a16="http://schemas.microsoft.com/office/drawing/2014/main" id="{8C809EC0-934C-4F61-9116-2A484C865FBB}"/>
              </a:ext>
            </a:extLst>
          </p:cNvPr>
          <p:cNvSpPr>
            <a:spLocks xmlns:a="http://schemas.openxmlformats.org/drawingml/2006/main" noGrp="1"/>
          </p:cNvSpPr>
          <p:nvPr/>
        </p:nvSpPr>
        <p:spPr>
          <a:xfrm xmlns:a="http://schemas.openxmlformats.org/drawingml/2006/main">
            <a:off x="762000" y="1066800"/>
            <a:ext cx="16764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4350" b="1">
                <a:solidFill>
                  <a:srgbClr val="16191D"/>
                </a:solidFill>
                <a:latin typeface="Helvetica Neue"/>
                <a:ea typeface="Helvetica Neue"/>
                <a:cs typeface="Helvetica Neue"/>
              </a:defRPr>
            </a:defPPr>
            <a:lvl1pPr>
              <a:defRPr sz="4350" b="1">
                <a:solidFill>
                  <a:srgbClr val="16191D"/>
                </a:solidFill>
                <a:latin typeface="Helvetica Neue"/>
                <a:ea typeface="Helvetica Neue"/>
                <a:cs typeface="Helvetica Neue"/>
              </a:defRPr>
            </a:lvl1pPr>
            <a:lvl2pPr>
              <a:defRPr sz="4350" b="1">
                <a:solidFill>
                  <a:srgbClr val="16191D"/>
                </a:solidFill>
                <a:latin typeface="Helvetica Neue"/>
                <a:ea typeface="Helvetica Neue"/>
                <a:cs typeface="Helvetica Neue"/>
              </a:defRPr>
            </a:lvl2pPr>
            <a:lvl3pPr>
              <a:defRPr sz="4350" b="1">
                <a:solidFill>
                  <a:srgbClr val="16191D"/>
                </a:solidFill>
                <a:latin typeface="Helvetica Neue"/>
                <a:ea typeface="Helvetica Neue"/>
                <a:cs typeface="Helvetica Neue"/>
              </a:defRPr>
            </a:lvl3pPr>
            <a:lvl4pPr>
              <a:defRPr sz="4350" b="1">
                <a:solidFill>
                  <a:srgbClr val="16191D"/>
                </a:solidFill>
                <a:latin typeface="Helvetica Neue"/>
                <a:ea typeface="Helvetica Neue"/>
                <a:cs typeface="Helvetica Neue"/>
              </a:defRPr>
            </a:lvl4pPr>
            <a:lvl5pPr>
              <a:defRPr sz="4350" b="1">
                <a:solidFill>
                  <a:srgbClr val="16191D"/>
                </a:solidFill>
                <a:latin typeface="Helvetica Neue"/>
                <a:ea typeface="Helvetica Neue"/>
                <a:cs typeface="Helvetica Neue"/>
              </a:defRPr>
            </a:lvl5pPr>
            <a:lvl6pPr>
              <a:defRPr sz="4350" b="1">
                <a:solidFill>
                  <a:srgbClr val="16191D"/>
                </a:solidFill>
                <a:latin typeface="Helvetica Neue"/>
                <a:ea typeface="Helvetica Neue"/>
                <a:cs typeface="Helvetica Neue"/>
              </a:defRPr>
            </a:lvl6pPr>
            <a:lvl7pPr>
              <a:defRPr sz="4350" b="1">
                <a:solidFill>
                  <a:srgbClr val="16191D"/>
                </a:solidFill>
                <a:latin typeface="Helvetica Neue"/>
                <a:ea typeface="Helvetica Neue"/>
                <a:cs typeface="Helvetica Neue"/>
              </a:defRPr>
            </a:lvl7pPr>
            <a:lvl8pPr>
              <a:defRPr sz="4350" b="1">
                <a:solidFill>
                  <a:srgbClr val="16191D"/>
                </a:solidFill>
                <a:latin typeface="Helvetica Neue"/>
                <a:ea typeface="Helvetica Neue"/>
                <a:cs typeface="Helvetica Neue"/>
              </a:defRPr>
            </a:lvl8pPr>
            <a:lvl9pPr>
              <a:defRPr sz="4350" b="1">
                <a:solidFill>
                  <a:srgbClr val="16191D"/>
                </a:solidFill>
                <a:latin typeface="Helvetica Neue"/>
                <a:ea typeface="Helvetica Neue"/>
                <a:cs typeface="Helvetica Neue"/>
              </a:defRPr>
            </a:lvl9pPr>
          </a:lstStyle>
          <a:p xmlns:a="http://schemas.openxmlformats.org/drawingml/2006/main">
            <a:pPr>
              <a:defRPr sz="4350" b="1">
                <a:solidFill>
                  <a:srgbClr val="16191D"/>
                </a:solidFill>
                <a:latin typeface="Helvetica Neue"/>
                <a:ea typeface="Helvetica Neue"/>
                <a:cs typeface="Helvetica Neue"/>
              </a:defRPr>
            </a:pPr>
            <a:r>
              <a:rPr sz="4350" b="1">
                <a:solidFill>
                  <a:srgbClr val="16191D"/>
                </a:solidFill>
                <a:latin typeface="Helvetica Neue"/>
                <a:ea typeface="Helvetica Neue"/>
                <a:cs typeface="Helvetica Neue"/>
              </a:rPr>
              <a:t>Interfaces for quantum computing and advanced electronics</a:t>
            </a:r>
          </a:p>
        </p:txBody>
      </p:sp>
      <p:sp>
        <p:nvSpPr>
          <p:cNvPr id="78" name="">
            <a:extLst xmlns:a="http://schemas.openxmlformats.org/drawingml/2006/main">
              <a:ext uri="{FF2B5EF4-FFF2-40B4-BE49-F238E27FC236}">
                <a16:creationId xmlns:a16="http://schemas.microsoft.com/office/drawing/2014/main" id="{580286D8-93C1-473A-B9CE-5E1FBAB483EA}"/>
              </a:ext>
            </a:extLst>
          </p:cNvPr>
          <p:cNvSpPr>
            <a:spLocks xmlns:a="http://schemas.openxmlformats.org/drawingml/2006/main" noGrp="1"/>
          </p:cNvSpPr>
          <p:nvPr/>
        </p:nvSpPr>
        <p:spPr>
          <a:xfrm xmlns:a="http://schemas.openxmlformats.org/drawingml/2006/main">
            <a:off x="762000" y="9620250"/>
            <a:ext cx="16764000" cy="19050"/>
          </a:xfrm>
          <a:prstGeom xmlns:a="http://schemas.openxmlformats.org/drawingml/2006/main" prst="rect">
            <a:avLst/>
          </a:prstGeom>
          <a:solidFill xmlns:a="http://schemas.openxmlformats.org/drawingml/2006/main">
            <a:srgbClr val="DDE2E8"/>
          </a:solidFill>
          <a:ln xmlns:a="http://schemas.openxmlformats.org/drawingml/2006/main" w="0">
            <a:noFill/>
          </a:ln>
        </p:spPr>
      </p:sp>
      <p:sp>
        <p:nvSpPr>
          <p:cNvPr id="79" name="">
            <a:extLst xmlns:a="http://schemas.openxmlformats.org/drawingml/2006/main">
              <a:ext uri="{FF2B5EF4-FFF2-40B4-BE49-F238E27FC236}">
                <a16:creationId xmlns:a16="http://schemas.microsoft.com/office/drawing/2014/main" id="{934850AB-E20F-4B07-A0F1-F351118DF37A}"/>
              </a:ext>
            </a:extLst>
          </p:cNvPr>
          <p:cNvSpPr>
            <a:spLocks xmlns:a="http://schemas.openxmlformats.org/drawingml/2006/main" noGrp="1"/>
          </p:cNvSpPr>
          <p:nvPr/>
        </p:nvSpPr>
        <p:spPr>
          <a:xfrm xmlns:a="http://schemas.openxmlformats.org/drawingml/2006/main">
            <a:off x="762000" y="9810750"/>
            <a:ext cx="1447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00" b="0">
                <a:solidFill>
                  <a:srgbClr val="5B6168"/>
                </a:solidFill>
                <a:latin typeface="Helvetica Neue"/>
                <a:ea typeface="Helvetica Neue"/>
                <a:cs typeface="Helvetica Neue"/>
              </a:defRPr>
            </a:defPPr>
            <a:lvl1pPr>
              <a:defRPr sz="1500" b="0">
                <a:solidFill>
                  <a:srgbClr val="5B6168"/>
                </a:solidFill>
                <a:latin typeface="Helvetica Neue"/>
                <a:ea typeface="Helvetica Neue"/>
                <a:cs typeface="Helvetica Neue"/>
              </a:defRPr>
            </a:lvl1pPr>
            <a:lvl2pPr>
              <a:defRPr sz="1500" b="0">
                <a:solidFill>
                  <a:srgbClr val="5B6168"/>
                </a:solidFill>
                <a:latin typeface="Helvetica Neue"/>
                <a:ea typeface="Helvetica Neue"/>
                <a:cs typeface="Helvetica Neue"/>
              </a:defRPr>
            </a:lvl2pPr>
            <a:lvl3pPr>
              <a:defRPr sz="1500" b="0">
                <a:solidFill>
                  <a:srgbClr val="5B6168"/>
                </a:solidFill>
                <a:latin typeface="Helvetica Neue"/>
                <a:ea typeface="Helvetica Neue"/>
                <a:cs typeface="Helvetica Neue"/>
              </a:defRPr>
            </a:lvl3pPr>
            <a:lvl4pPr>
              <a:defRPr sz="1500" b="0">
                <a:solidFill>
                  <a:srgbClr val="5B6168"/>
                </a:solidFill>
                <a:latin typeface="Helvetica Neue"/>
                <a:ea typeface="Helvetica Neue"/>
                <a:cs typeface="Helvetica Neue"/>
              </a:defRPr>
            </a:lvl4pPr>
            <a:lvl5pPr>
              <a:defRPr sz="1500" b="0">
                <a:solidFill>
                  <a:srgbClr val="5B6168"/>
                </a:solidFill>
                <a:latin typeface="Helvetica Neue"/>
                <a:ea typeface="Helvetica Neue"/>
                <a:cs typeface="Helvetica Neue"/>
              </a:defRPr>
            </a:lvl5pPr>
            <a:lvl6pPr>
              <a:defRPr sz="1500" b="0">
                <a:solidFill>
                  <a:srgbClr val="5B6168"/>
                </a:solidFill>
                <a:latin typeface="Helvetica Neue"/>
                <a:ea typeface="Helvetica Neue"/>
                <a:cs typeface="Helvetica Neue"/>
              </a:defRPr>
            </a:lvl6pPr>
            <a:lvl7pPr>
              <a:defRPr sz="1500" b="0">
                <a:solidFill>
                  <a:srgbClr val="5B6168"/>
                </a:solidFill>
                <a:latin typeface="Helvetica Neue"/>
                <a:ea typeface="Helvetica Neue"/>
                <a:cs typeface="Helvetica Neue"/>
              </a:defRPr>
            </a:lvl7pPr>
            <a:lvl8pPr>
              <a:defRPr sz="1500" b="0">
                <a:solidFill>
                  <a:srgbClr val="5B6168"/>
                </a:solidFill>
                <a:latin typeface="Helvetica Neue"/>
                <a:ea typeface="Helvetica Neue"/>
                <a:cs typeface="Helvetica Neue"/>
              </a:defRPr>
            </a:lvl8pPr>
            <a:lvl9pPr>
              <a:defRPr sz="1500" b="0">
                <a:solidFill>
                  <a:srgbClr val="5B6168"/>
                </a:solidFill>
                <a:latin typeface="Helvetica Neue"/>
                <a:ea typeface="Helvetica Neue"/>
                <a:cs typeface="Helvetica Neue"/>
              </a:defRPr>
            </a:lvl9pPr>
          </a:lstStyle>
          <a:p xmlns:a="http://schemas.openxmlformats.org/drawingml/2006/main">
            <a:pPr>
              <a:defRPr sz="1500" b="0">
                <a:solidFill>
                  <a:srgbClr val="5B6168"/>
                </a:solidFill>
                <a:latin typeface="Helvetica Neue"/>
                <a:ea typeface="Helvetica Neue"/>
                <a:cs typeface="Helvetica Neue"/>
              </a:defRPr>
            </a:pPr>
            <a:r>
              <a:rPr sz="1500" b="0">
                <a:solidFill>
                  <a:srgbClr val="5B6168"/>
                </a:solidFill>
                <a:latin typeface="Helvetica Neue"/>
                <a:ea typeface="Helvetica Neue"/>
                <a:cs typeface="Helvetica Neue"/>
              </a:rPr>
              <a:t>First Contact · Yuefeng Yin · Future Fellowship</a:t>
            </a:r>
          </a:p>
        </p:txBody>
      </p:sp>
      <p:sp>
        <p:nvSpPr>
          <p:cNvPr id="80" name="">
            <a:extLst xmlns:a="http://schemas.openxmlformats.org/drawingml/2006/main">
              <a:ext uri="{FF2B5EF4-FFF2-40B4-BE49-F238E27FC236}">
                <a16:creationId xmlns:a16="http://schemas.microsoft.com/office/drawing/2014/main" id="{1D1059C1-2F02-4FFD-BE02-71C39D159785}"/>
              </a:ext>
            </a:extLst>
          </p:cNvPr>
          <p:cNvSpPr>
            <a:spLocks xmlns:a="http://schemas.openxmlformats.org/drawingml/2006/main" noGrp="1"/>
          </p:cNvSpPr>
          <p:nvPr/>
        </p:nvSpPr>
        <p:spPr>
          <a:xfrm xmlns:a="http://schemas.openxmlformats.org/drawingml/2006/main">
            <a:off x="16002000" y="981075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lgn="r">
              <a:defRPr sz="1500" b="1">
                <a:solidFill>
                  <a:srgbClr val="1A5FAA"/>
                </a:solidFill>
                <a:latin typeface="Helvetica Neue"/>
                <a:ea typeface="Helvetica Neue"/>
                <a:cs typeface="Helvetica Neue"/>
              </a:defRPr>
            </a:defPPr>
            <a:lvl1pPr algn="r">
              <a:defRPr sz="1500" b="1">
                <a:solidFill>
                  <a:srgbClr val="1A5FAA"/>
                </a:solidFill>
                <a:latin typeface="Helvetica Neue"/>
                <a:ea typeface="Helvetica Neue"/>
                <a:cs typeface="Helvetica Neue"/>
              </a:defRPr>
            </a:lvl1pPr>
            <a:lvl2pPr algn="r">
              <a:defRPr sz="1500" b="1">
                <a:solidFill>
                  <a:srgbClr val="1A5FAA"/>
                </a:solidFill>
                <a:latin typeface="Helvetica Neue"/>
                <a:ea typeface="Helvetica Neue"/>
                <a:cs typeface="Helvetica Neue"/>
              </a:defRPr>
            </a:lvl2pPr>
            <a:lvl3pPr algn="r">
              <a:defRPr sz="1500" b="1">
                <a:solidFill>
                  <a:srgbClr val="1A5FAA"/>
                </a:solidFill>
                <a:latin typeface="Helvetica Neue"/>
                <a:ea typeface="Helvetica Neue"/>
                <a:cs typeface="Helvetica Neue"/>
              </a:defRPr>
            </a:lvl3pPr>
            <a:lvl4pPr algn="r">
              <a:defRPr sz="1500" b="1">
                <a:solidFill>
                  <a:srgbClr val="1A5FAA"/>
                </a:solidFill>
                <a:latin typeface="Helvetica Neue"/>
                <a:ea typeface="Helvetica Neue"/>
                <a:cs typeface="Helvetica Neue"/>
              </a:defRPr>
            </a:lvl4pPr>
            <a:lvl5pPr algn="r">
              <a:defRPr sz="1500" b="1">
                <a:solidFill>
                  <a:srgbClr val="1A5FAA"/>
                </a:solidFill>
                <a:latin typeface="Helvetica Neue"/>
                <a:ea typeface="Helvetica Neue"/>
                <a:cs typeface="Helvetica Neue"/>
              </a:defRPr>
            </a:lvl5pPr>
            <a:lvl6pPr algn="r">
              <a:defRPr sz="1500" b="1">
                <a:solidFill>
                  <a:srgbClr val="1A5FAA"/>
                </a:solidFill>
                <a:latin typeface="Helvetica Neue"/>
                <a:ea typeface="Helvetica Neue"/>
                <a:cs typeface="Helvetica Neue"/>
              </a:defRPr>
            </a:lvl6pPr>
            <a:lvl7pPr algn="r">
              <a:defRPr sz="1500" b="1">
                <a:solidFill>
                  <a:srgbClr val="1A5FAA"/>
                </a:solidFill>
                <a:latin typeface="Helvetica Neue"/>
                <a:ea typeface="Helvetica Neue"/>
                <a:cs typeface="Helvetica Neue"/>
              </a:defRPr>
            </a:lvl7pPr>
            <a:lvl8pPr algn="r">
              <a:defRPr sz="1500" b="1">
                <a:solidFill>
                  <a:srgbClr val="1A5FAA"/>
                </a:solidFill>
                <a:latin typeface="Helvetica Neue"/>
                <a:ea typeface="Helvetica Neue"/>
                <a:cs typeface="Helvetica Neue"/>
              </a:defRPr>
            </a:lvl8pPr>
            <a:lvl9pPr algn="r">
              <a:defRPr sz="1500" b="1">
                <a:solidFill>
                  <a:srgbClr val="1A5FAA"/>
                </a:solidFill>
                <a:latin typeface="Helvetica Neue"/>
                <a:ea typeface="Helvetica Neue"/>
                <a:cs typeface="Helvetica Neue"/>
              </a:defRPr>
            </a:lvl9pPr>
          </a:lstStyle>
          <a:p xmlns:a="http://schemas.openxmlformats.org/drawingml/2006/main">
            <a:pPr algn="r">
              <a:defRPr sz="1500" b="1">
                <a:solidFill>
                  <a:srgbClr val="1A5FAA"/>
                </a:solidFill>
                <a:latin typeface="Helvetica Neue"/>
                <a:ea typeface="Helvetica Neue"/>
                <a:cs typeface="Helvetica Neue"/>
              </a:defRPr>
            </a:pPr>
            <a:r>
              <a:rPr sz="1500" b="1">
                <a:solidFill>
                  <a:srgbClr val="1A5FAA"/>
                </a:solidFill>
                <a:latin typeface="Helvetica Neue"/>
                <a:ea typeface="Helvetica Neue"/>
                <a:cs typeface="Helvetica Neue"/>
              </a:rPr>
              <a:t>02</a:t>
            </a:r>
          </a:p>
        </p:txBody>
      </p:sp>
      <p:sp>
        <p:nvSpPr>
          <p:cNvPr id="81" name="">
            <a:extLst xmlns:a="http://schemas.openxmlformats.org/drawingml/2006/main">
              <a:ext uri="{FF2B5EF4-FFF2-40B4-BE49-F238E27FC236}">
                <a16:creationId xmlns:a16="http://schemas.microsoft.com/office/drawing/2014/main" id="{3ED77875-677E-43EB-84C1-2385E9DC9F58}"/>
              </a:ext>
            </a:extLst>
          </p:cNvPr>
          <p:cNvSpPr>
            <a:spLocks xmlns:a="http://schemas.openxmlformats.org/drawingml/2006/main" noGrp="1"/>
          </p:cNvSpPr>
          <p:nvPr/>
        </p:nvSpPr>
        <p:spPr>
          <a:xfrm xmlns:a="http://schemas.openxmlformats.org/drawingml/2006/main">
            <a:off x="762000" y="2857500"/>
            <a:ext cx="7905750" cy="19050"/>
          </a:xfrm>
          <a:prstGeom xmlns:a="http://schemas.openxmlformats.org/drawingml/2006/main" prst="rect">
            <a:avLst/>
          </a:prstGeom>
          <a:solidFill xmlns:a="http://schemas.openxmlformats.org/drawingml/2006/main">
            <a:srgbClr val="1A5FAA"/>
          </a:solidFill>
          <a:ln xmlns:a="http://schemas.openxmlformats.org/drawingml/2006/main" w="0">
            <a:noFill/>
          </a:ln>
        </p:spPr>
      </p:sp>
      <p:sp>
        <p:nvSpPr>
          <p:cNvPr id="82" name="">
            <a:extLst xmlns:a="http://schemas.openxmlformats.org/drawingml/2006/main">
              <a:ext uri="{FF2B5EF4-FFF2-40B4-BE49-F238E27FC236}">
                <a16:creationId xmlns:a16="http://schemas.microsoft.com/office/drawing/2014/main" id="{D651E501-5834-4C10-B936-7D3EB5971901}"/>
              </a:ext>
            </a:extLst>
          </p:cNvPr>
          <p:cNvSpPr>
            <a:spLocks xmlns:a="http://schemas.openxmlformats.org/drawingml/2006/main" noGrp="1"/>
          </p:cNvSpPr>
          <p:nvPr/>
        </p:nvSpPr>
        <p:spPr>
          <a:xfrm xmlns:a="http://schemas.openxmlformats.org/drawingml/2006/main">
            <a:off x="762000" y="3105150"/>
            <a:ext cx="7905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225" b="1">
                <a:solidFill>
                  <a:srgbClr val="1A5FAA"/>
                </a:solidFill>
                <a:latin typeface="Helvetica Neue"/>
                <a:ea typeface="Helvetica Neue"/>
                <a:cs typeface="Helvetica Neue"/>
              </a:defRPr>
            </a:defPPr>
            <a:lvl1pPr>
              <a:defRPr sz="3225" b="1">
                <a:solidFill>
                  <a:srgbClr val="1A5FAA"/>
                </a:solidFill>
                <a:latin typeface="Helvetica Neue"/>
                <a:ea typeface="Helvetica Neue"/>
                <a:cs typeface="Helvetica Neue"/>
              </a:defRPr>
            </a:lvl1pPr>
            <a:lvl2pPr>
              <a:defRPr sz="3225" b="1">
                <a:solidFill>
                  <a:srgbClr val="1A5FAA"/>
                </a:solidFill>
                <a:latin typeface="Helvetica Neue"/>
                <a:ea typeface="Helvetica Neue"/>
                <a:cs typeface="Helvetica Neue"/>
              </a:defRPr>
            </a:lvl2pPr>
            <a:lvl3pPr>
              <a:defRPr sz="3225" b="1">
                <a:solidFill>
                  <a:srgbClr val="1A5FAA"/>
                </a:solidFill>
                <a:latin typeface="Helvetica Neue"/>
                <a:ea typeface="Helvetica Neue"/>
                <a:cs typeface="Helvetica Neue"/>
              </a:defRPr>
            </a:lvl3pPr>
            <a:lvl4pPr>
              <a:defRPr sz="3225" b="1">
                <a:solidFill>
                  <a:srgbClr val="1A5FAA"/>
                </a:solidFill>
                <a:latin typeface="Helvetica Neue"/>
                <a:ea typeface="Helvetica Neue"/>
                <a:cs typeface="Helvetica Neue"/>
              </a:defRPr>
            </a:lvl4pPr>
            <a:lvl5pPr>
              <a:defRPr sz="3225" b="1">
                <a:solidFill>
                  <a:srgbClr val="1A5FAA"/>
                </a:solidFill>
                <a:latin typeface="Helvetica Neue"/>
                <a:ea typeface="Helvetica Neue"/>
                <a:cs typeface="Helvetica Neue"/>
              </a:defRPr>
            </a:lvl5pPr>
            <a:lvl6pPr>
              <a:defRPr sz="3225" b="1">
                <a:solidFill>
                  <a:srgbClr val="1A5FAA"/>
                </a:solidFill>
                <a:latin typeface="Helvetica Neue"/>
                <a:ea typeface="Helvetica Neue"/>
                <a:cs typeface="Helvetica Neue"/>
              </a:defRPr>
            </a:lvl6pPr>
            <a:lvl7pPr>
              <a:defRPr sz="3225" b="1">
                <a:solidFill>
                  <a:srgbClr val="1A5FAA"/>
                </a:solidFill>
                <a:latin typeface="Helvetica Neue"/>
                <a:ea typeface="Helvetica Neue"/>
                <a:cs typeface="Helvetica Neue"/>
              </a:defRPr>
            </a:lvl7pPr>
            <a:lvl8pPr>
              <a:defRPr sz="3225" b="1">
                <a:solidFill>
                  <a:srgbClr val="1A5FAA"/>
                </a:solidFill>
                <a:latin typeface="Helvetica Neue"/>
                <a:ea typeface="Helvetica Neue"/>
                <a:cs typeface="Helvetica Neue"/>
              </a:defRPr>
            </a:lvl8pPr>
            <a:lvl9pPr>
              <a:defRPr sz="3225" b="1">
                <a:solidFill>
                  <a:srgbClr val="1A5FAA"/>
                </a:solidFill>
                <a:latin typeface="Helvetica Neue"/>
                <a:ea typeface="Helvetica Neue"/>
                <a:cs typeface="Helvetica Neue"/>
              </a:defRPr>
            </a:lvl9pPr>
          </a:lstStyle>
          <a:p xmlns:a="http://schemas.openxmlformats.org/drawingml/2006/main">
            <a:pPr>
              <a:defRPr sz="3225" b="1">
                <a:solidFill>
                  <a:srgbClr val="1A5FAA"/>
                </a:solidFill>
                <a:latin typeface="Helvetica Neue"/>
                <a:ea typeface="Helvetica Neue"/>
                <a:cs typeface="Helvetica Neue"/>
              </a:defRPr>
            </a:pPr>
            <a:r>
              <a:rPr sz="3225" b="1">
                <a:solidFill>
                  <a:srgbClr val="1A5FAA"/>
                </a:solidFill>
                <a:latin typeface="Helvetica Neue"/>
                <a:ea typeface="Helvetica Neue"/>
                <a:cs typeface="Helvetica Neue"/>
              </a:rPr>
              <a:t>Quantum computing</a:t>
            </a:r>
          </a:p>
        </p:txBody>
      </p:sp>
      <p:sp>
        <p:nvSpPr>
          <p:cNvPr id="83" name="">
            <a:extLst xmlns:a="http://schemas.openxmlformats.org/drawingml/2006/main">
              <a:ext uri="{FF2B5EF4-FFF2-40B4-BE49-F238E27FC236}">
                <a16:creationId xmlns:a16="http://schemas.microsoft.com/office/drawing/2014/main" id="{24048521-B7B5-4BF8-B8D1-BF6E508D1359}"/>
              </a:ext>
            </a:extLst>
          </p:cNvPr>
          <p:cNvSpPr>
            <a:spLocks xmlns:a="http://schemas.openxmlformats.org/drawingml/2006/main" noGrp="1"/>
          </p:cNvSpPr>
          <p:nvPr/>
        </p:nvSpPr>
        <p:spPr>
          <a:xfrm xmlns:a="http://schemas.openxmlformats.org/drawingml/2006/main">
            <a:off x="762000" y="4152900"/>
            <a:ext cx="79057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400" b="0">
                <a:solidFill>
                  <a:srgbClr val="5B6168"/>
                </a:solidFill>
                <a:latin typeface="Helvetica Neue"/>
                <a:ea typeface="Helvetica Neue"/>
                <a:cs typeface="Helvetica Neue"/>
              </a:defRPr>
            </a:defPPr>
            <a:lvl1pPr>
              <a:defRPr sz="2400" b="0">
                <a:solidFill>
                  <a:srgbClr val="5B6168"/>
                </a:solidFill>
                <a:latin typeface="Helvetica Neue"/>
                <a:ea typeface="Helvetica Neue"/>
                <a:cs typeface="Helvetica Neue"/>
              </a:defRPr>
            </a:lvl1pPr>
            <a:lvl2pPr>
              <a:defRPr sz="2400" b="0">
                <a:solidFill>
                  <a:srgbClr val="5B6168"/>
                </a:solidFill>
                <a:latin typeface="Helvetica Neue"/>
                <a:ea typeface="Helvetica Neue"/>
                <a:cs typeface="Helvetica Neue"/>
              </a:defRPr>
            </a:lvl2pPr>
            <a:lvl3pPr>
              <a:defRPr sz="2400" b="0">
                <a:solidFill>
                  <a:srgbClr val="5B6168"/>
                </a:solidFill>
                <a:latin typeface="Helvetica Neue"/>
                <a:ea typeface="Helvetica Neue"/>
                <a:cs typeface="Helvetica Neue"/>
              </a:defRPr>
            </a:lvl3pPr>
            <a:lvl4pPr>
              <a:defRPr sz="2400" b="0">
                <a:solidFill>
                  <a:srgbClr val="5B6168"/>
                </a:solidFill>
                <a:latin typeface="Helvetica Neue"/>
                <a:ea typeface="Helvetica Neue"/>
                <a:cs typeface="Helvetica Neue"/>
              </a:defRPr>
            </a:lvl4pPr>
            <a:lvl5pPr>
              <a:defRPr sz="2400" b="0">
                <a:solidFill>
                  <a:srgbClr val="5B6168"/>
                </a:solidFill>
                <a:latin typeface="Helvetica Neue"/>
                <a:ea typeface="Helvetica Neue"/>
                <a:cs typeface="Helvetica Neue"/>
              </a:defRPr>
            </a:lvl5pPr>
            <a:lvl6pPr>
              <a:defRPr sz="2400" b="0">
                <a:solidFill>
                  <a:srgbClr val="5B6168"/>
                </a:solidFill>
                <a:latin typeface="Helvetica Neue"/>
                <a:ea typeface="Helvetica Neue"/>
                <a:cs typeface="Helvetica Neue"/>
              </a:defRPr>
            </a:lvl6pPr>
            <a:lvl7pPr>
              <a:defRPr sz="2400" b="0">
                <a:solidFill>
                  <a:srgbClr val="5B6168"/>
                </a:solidFill>
                <a:latin typeface="Helvetica Neue"/>
                <a:ea typeface="Helvetica Neue"/>
                <a:cs typeface="Helvetica Neue"/>
              </a:defRPr>
            </a:lvl7pPr>
            <a:lvl8pPr>
              <a:defRPr sz="2400" b="0">
                <a:solidFill>
                  <a:srgbClr val="5B6168"/>
                </a:solidFill>
                <a:latin typeface="Helvetica Neue"/>
                <a:ea typeface="Helvetica Neue"/>
                <a:cs typeface="Helvetica Neue"/>
              </a:defRPr>
            </a:lvl8pPr>
            <a:lvl9pPr>
              <a:defRPr sz="2400" b="0">
                <a:solidFill>
                  <a:srgbClr val="5B6168"/>
                </a:solidFill>
                <a:latin typeface="Helvetica Neue"/>
                <a:ea typeface="Helvetica Neue"/>
                <a:cs typeface="Helvetica Neue"/>
              </a:defRPr>
            </a:lvl9pPr>
          </a:lstStyle>
          <a:p xmlns:a="http://schemas.openxmlformats.org/drawingml/2006/main">
            <a:pPr>
              <a:defRPr sz="2400" b="0">
                <a:solidFill>
                  <a:srgbClr val="5B6168"/>
                </a:solidFill>
                <a:latin typeface="Helvetica Neue"/>
                <a:ea typeface="Helvetica Neue"/>
                <a:cs typeface="Helvetica Neue"/>
              </a:defRPr>
            </a:pPr>
            <a:r>
              <a:rPr sz="2400" b="0">
                <a:solidFill>
                  <a:srgbClr val="5B6168"/>
                </a:solidFill>
                <a:latin typeface="Helvetica Neue"/>
                <a:ea typeface="Helvetica Neue"/>
                <a:cs typeface="Helvetica Neue"/>
              </a:rPr>
              <a:t>Preserve useful quantum-material states as contacts and protective layers form around them.</a:t>
            </a:r>
          </a:p>
        </p:txBody>
      </p:sp>
      <p:sp>
        <p:nvSpPr>
          <p:cNvPr id="84" name="">
            <a:extLst xmlns:a="http://schemas.openxmlformats.org/drawingml/2006/main">
              <a:ext uri="{FF2B5EF4-FFF2-40B4-BE49-F238E27FC236}">
                <a16:creationId xmlns:a16="http://schemas.microsoft.com/office/drawing/2014/main" id="{5661F2F1-1A53-40FB-9D0D-8AA5D88B94DF}"/>
              </a:ext>
            </a:extLst>
          </p:cNvPr>
          <p:cNvSpPr>
            <a:spLocks xmlns:a="http://schemas.openxmlformats.org/drawingml/2006/main" noGrp="1"/>
          </p:cNvSpPr>
          <p:nvPr/>
        </p:nvSpPr>
        <p:spPr>
          <a:xfrm xmlns:a="http://schemas.openxmlformats.org/drawingml/2006/main">
            <a:off x="9525000" y="2857500"/>
            <a:ext cx="8001000" cy="19050"/>
          </a:xfrm>
          <a:prstGeom xmlns:a="http://schemas.openxmlformats.org/drawingml/2006/main" prst="rect">
            <a:avLst/>
          </a:prstGeom>
          <a:solidFill xmlns:a="http://schemas.openxmlformats.org/drawingml/2006/main">
            <a:srgbClr val="C9472B"/>
          </a:solidFill>
          <a:ln xmlns:a="http://schemas.openxmlformats.org/drawingml/2006/main" w="0">
            <a:noFill/>
          </a:ln>
        </p:spPr>
      </p:sp>
      <p:sp>
        <p:nvSpPr>
          <p:cNvPr id="85" name="">
            <a:extLst xmlns:a="http://schemas.openxmlformats.org/drawingml/2006/main">
              <a:ext uri="{FF2B5EF4-FFF2-40B4-BE49-F238E27FC236}">
                <a16:creationId xmlns:a16="http://schemas.microsoft.com/office/drawing/2014/main" id="{AC558151-B3EE-4837-9F3B-198FF78E630A}"/>
              </a:ext>
            </a:extLst>
          </p:cNvPr>
          <p:cNvSpPr>
            <a:spLocks xmlns:a="http://schemas.openxmlformats.org/drawingml/2006/main" noGrp="1"/>
          </p:cNvSpPr>
          <p:nvPr/>
        </p:nvSpPr>
        <p:spPr>
          <a:xfrm xmlns:a="http://schemas.openxmlformats.org/drawingml/2006/main">
            <a:off x="9525000" y="3105150"/>
            <a:ext cx="8001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225" b="1">
                <a:solidFill>
                  <a:srgbClr val="C9472B"/>
                </a:solidFill>
                <a:latin typeface="Helvetica Neue"/>
                <a:ea typeface="Helvetica Neue"/>
                <a:cs typeface="Helvetica Neue"/>
              </a:defRPr>
            </a:defPPr>
            <a:lvl1pPr>
              <a:defRPr sz="3225" b="1">
                <a:solidFill>
                  <a:srgbClr val="C9472B"/>
                </a:solidFill>
                <a:latin typeface="Helvetica Neue"/>
                <a:ea typeface="Helvetica Neue"/>
                <a:cs typeface="Helvetica Neue"/>
              </a:defRPr>
            </a:lvl1pPr>
            <a:lvl2pPr>
              <a:defRPr sz="3225" b="1">
                <a:solidFill>
                  <a:srgbClr val="C9472B"/>
                </a:solidFill>
                <a:latin typeface="Helvetica Neue"/>
                <a:ea typeface="Helvetica Neue"/>
                <a:cs typeface="Helvetica Neue"/>
              </a:defRPr>
            </a:lvl2pPr>
            <a:lvl3pPr>
              <a:defRPr sz="3225" b="1">
                <a:solidFill>
                  <a:srgbClr val="C9472B"/>
                </a:solidFill>
                <a:latin typeface="Helvetica Neue"/>
                <a:ea typeface="Helvetica Neue"/>
                <a:cs typeface="Helvetica Neue"/>
              </a:defRPr>
            </a:lvl3pPr>
            <a:lvl4pPr>
              <a:defRPr sz="3225" b="1">
                <a:solidFill>
                  <a:srgbClr val="C9472B"/>
                </a:solidFill>
                <a:latin typeface="Helvetica Neue"/>
                <a:ea typeface="Helvetica Neue"/>
                <a:cs typeface="Helvetica Neue"/>
              </a:defRPr>
            </a:lvl4pPr>
            <a:lvl5pPr>
              <a:defRPr sz="3225" b="1">
                <a:solidFill>
                  <a:srgbClr val="C9472B"/>
                </a:solidFill>
                <a:latin typeface="Helvetica Neue"/>
                <a:ea typeface="Helvetica Neue"/>
                <a:cs typeface="Helvetica Neue"/>
              </a:defRPr>
            </a:lvl5pPr>
            <a:lvl6pPr>
              <a:defRPr sz="3225" b="1">
                <a:solidFill>
                  <a:srgbClr val="C9472B"/>
                </a:solidFill>
                <a:latin typeface="Helvetica Neue"/>
                <a:ea typeface="Helvetica Neue"/>
                <a:cs typeface="Helvetica Neue"/>
              </a:defRPr>
            </a:lvl6pPr>
            <a:lvl7pPr>
              <a:defRPr sz="3225" b="1">
                <a:solidFill>
                  <a:srgbClr val="C9472B"/>
                </a:solidFill>
                <a:latin typeface="Helvetica Neue"/>
                <a:ea typeface="Helvetica Neue"/>
                <a:cs typeface="Helvetica Neue"/>
              </a:defRPr>
            </a:lvl7pPr>
            <a:lvl8pPr>
              <a:defRPr sz="3225" b="1">
                <a:solidFill>
                  <a:srgbClr val="C9472B"/>
                </a:solidFill>
                <a:latin typeface="Helvetica Neue"/>
                <a:ea typeface="Helvetica Neue"/>
                <a:cs typeface="Helvetica Neue"/>
              </a:defRPr>
            </a:lvl8pPr>
            <a:lvl9pPr>
              <a:defRPr sz="3225" b="1">
                <a:solidFill>
                  <a:srgbClr val="C9472B"/>
                </a:solidFill>
                <a:latin typeface="Helvetica Neue"/>
                <a:ea typeface="Helvetica Neue"/>
                <a:cs typeface="Helvetica Neue"/>
              </a:defRPr>
            </a:lvl9pPr>
          </a:lstStyle>
          <a:p xmlns:a="http://schemas.openxmlformats.org/drawingml/2006/main">
            <a:pPr>
              <a:defRPr sz="3225" b="1">
                <a:solidFill>
                  <a:srgbClr val="C9472B"/>
                </a:solidFill>
                <a:latin typeface="Helvetica Neue"/>
                <a:ea typeface="Helvetica Neue"/>
                <a:cs typeface="Helvetica Neue"/>
              </a:defRPr>
            </a:pPr>
            <a:r>
              <a:rPr sz="3225" b="1">
                <a:solidFill>
                  <a:srgbClr val="C9472B"/>
                </a:solidFill>
                <a:latin typeface="Helvetica Neue"/>
                <a:ea typeface="Helvetica Neue"/>
                <a:cs typeface="Helvetica Neue"/>
              </a:rPr>
              <a:t>Advanced electronics</a:t>
            </a:r>
          </a:p>
        </p:txBody>
      </p:sp>
      <p:sp>
        <p:nvSpPr>
          <p:cNvPr id="86" name="">
            <a:extLst xmlns:a="http://schemas.openxmlformats.org/drawingml/2006/main">
              <a:ext uri="{FF2B5EF4-FFF2-40B4-BE49-F238E27FC236}">
                <a16:creationId xmlns:a16="http://schemas.microsoft.com/office/drawing/2014/main" id="{5CA7A01C-650C-4332-9D0C-D5B44905D3C1}"/>
              </a:ext>
            </a:extLst>
          </p:cNvPr>
          <p:cNvSpPr>
            <a:spLocks xmlns:a="http://schemas.openxmlformats.org/drawingml/2006/main" noGrp="1"/>
          </p:cNvSpPr>
          <p:nvPr/>
        </p:nvSpPr>
        <p:spPr>
          <a:xfrm xmlns:a="http://schemas.openxmlformats.org/drawingml/2006/main">
            <a:off x="9525000" y="4152900"/>
            <a:ext cx="80010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400" b="0">
                <a:solidFill>
                  <a:srgbClr val="5B6168"/>
                </a:solidFill>
                <a:latin typeface="Helvetica Neue"/>
                <a:ea typeface="Helvetica Neue"/>
                <a:cs typeface="Helvetica Neue"/>
              </a:defRPr>
            </a:defPPr>
            <a:lvl1pPr>
              <a:defRPr sz="2400" b="0">
                <a:solidFill>
                  <a:srgbClr val="5B6168"/>
                </a:solidFill>
                <a:latin typeface="Helvetica Neue"/>
                <a:ea typeface="Helvetica Neue"/>
                <a:cs typeface="Helvetica Neue"/>
              </a:defRPr>
            </a:lvl1pPr>
            <a:lvl2pPr>
              <a:defRPr sz="2400" b="0">
                <a:solidFill>
                  <a:srgbClr val="5B6168"/>
                </a:solidFill>
                <a:latin typeface="Helvetica Neue"/>
                <a:ea typeface="Helvetica Neue"/>
                <a:cs typeface="Helvetica Neue"/>
              </a:defRPr>
            </a:lvl2pPr>
            <a:lvl3pPr>
              <a:defRPr sz="2400" b="0">
                <a:solidFill>
                  <a:srgbClr val="5B6168"/>
                </a:solidFill>
                <a:latin typeface="Helvetica Neue"/>
                <a:ea typeface="Helvetica Neue"/>
                <a:cs typeface="Helvetica Neue"/>
              </a:defRPr>
            </a:lvl3pPr>
            <a:lvl4pPr>
              <a:defRPr sz="2400" b="0">
                <a:solidFill>
                  <a:srgbClr val="5B6168"/>
                </a:solidFill>
                <a:latin typeface="Helvetica Neue"/>
                <a:ea typeface="Helvetica Neue"/>
                <a:cs typeface="Helvetica Neue"/>
              </a:defRPr>
            </a:lvl4pPr>
            <a:lvl5pPr>
              <a:defRPr sz="2400" b="0">
                <a:solidFill>
                  <a:srgbClr val="5B6168"/>
                </a:solidFill>
                <a:latin typeface="Helvetica Neue"/>
                <a:ea typeface="Helvetica Neue"/>
                <a:cs typeface="Helvetica Neue"/>
              </a:defRPr>
            </a:lvl5pPr>
            <a:lvl6pPr>
              <a:defRPr sz="2400" b="0">
                <a:solidFill>
                  <a:srgbClr val="5B6168"/>
                </a:solidFill>
                <a:latin typeface="Helvetica Neue"/>
                <a:ea typeface="Helvetica Neue"/>
                <a:cs typeface="Helvetica Neue"/>
              </a:defRPr>
            </a:lvl6pPr>
            <a:lvl7pPr>
              <a:defRPr sz="2400" b="0">
                <a:solidFill>
                  <a:srgbClr val="5B6168"/>
                </a:solidFill>
                <a:latin typeface="Helvetica Neue"/>
                <a:ea typeface="Helvetica Neue"/>
                <a:cs typeface="Helvetica Neue"/>
              </a:defRPr>
            </a:lvl7pPr>
            <a:lvl8pPr>
              <a:defRPr sz="2400" b="0">
                <a:solidFill>
                  <a:srgbClr val="5B6168"/>
                </a:solidFill>
                <a:latin typeface="Helvetica Neue"/>
                <a:ea typeface="Helvetica Neue"/>
                <a:cs typeface="Helvetica Neue"/>
              </a:defRPr>
            </a:lvl8pPr>
            <a:lvl9pPr>
              <a:defRPr sz="2400" b="0">
                <a:solidFill>
                  <a:srgbClr val="5B6168"/>
                </a:solidFill>
                <a:latin typeface="Helvetica Neue"/>
                <a:ea typeface="Helvetica Neue"/>
                <a:cs typeface="Helvetica Neue"/>
              </a:defRPr>
            </a:lvl9pPr>
          </a:lstStyle>
          <a:p xmlns:a="http://schemas.openxmlformats.org/drawingml/2006/main">
            <a:pPr>
              <a:defRPr sz="2400" b="0">
                <a:solidFill>
                  <a:srgbClr val="5B6168"/>
                </a:solidFill>
                <a:latin typeface="Helvetica Neue"/>
                <a:ea typeface="Helvetica Neue"/>
                <a:cs typeface="Helvetica Neue"/>
              </a:defRPr>
            </a:pPr>
            <a:r>
              <a:rPr sz="2400" b="0">
                <a:solidFill>
                  <a:srgbClr val="5B6168"/>
                </a:solidFill>
                <a:latin typeface="Helvetica Neue"/>
                <a:ea typeface="Helvetica Neue"/>
                <a:cs typeface="Helvetica Neue"/>
              </a:rPr>
              <a:t>Use interface behaviour to improve electrical control and current flow in energy-efficient devices.</a:t>
            </a:r>
          </a:p>
        </p:txBody>
      </p:sp>
      <p:pic>
        <p:nvPicPr>
          <p:cNvPr id="87" name="">
            <a:extLst xmlns:a="http://schemas.openxmlformats.org/drawingml/2006/main">
              <a:ext uri="{FF2B5EF4-FFF2-40B4-BE49-F238E27FC236}">
                <a16:creationId xmlns:a16="http://schemas.microsoft.com/office/drawing/2014/main" id="{0DA5D6BC-99FE-499F-A4F7-72A8503B5385}"/>
              </a:ext>
            </a:extLst>
          </p:cNvPr>
          <p:cNvPicPr>
            <a:picLocks xmlns:a="http://schemas.openxmlformats.org/drawingml/2006/main" noChangeAspect="1"/>
          </p:cNvPicPr>
          <p:nvPr/>
        </p:nvPicPr>
        <p:blipFill>
          <a:blip xmlns:r="http://schemas.openxmlformats.org/officeDocument/2006/relationships" xmlns:a="http://schemas.openxmlformats.org/drawingml/2006/main" r:embed="Re9a20370e3aa4376">
            <a:extLst>
              <a:ext uri="{96DAC541-7B7A-43D3-8B79-37D633B846F1}">
                <asvg:svgBlip xmlns:asvg="http://schemas.microsoft.com/office/drawing/2016/SVG/main" r:embed="R13511bf3f1464927"/>
              </a:ext>
            </a:extLst>
          </a:blip>
          <a:stretch xmlns:a="http://schemas.openxmlformats.org/drawingml/2006/main"/>
        </p:blipFill>
        <p:spPr>
          <a:xfrm xmlns:a="http://schemas.openxmlformats.org/drawingml/2006/main">
            <a:off x="2476500" y="5429250"/>
            <a:ext cx="13335000" cy="3295650"/>
          </a:xfrm>
          <a:prstGeom xmlns:a="http://schemas.openxmlformats.org/drawingml/2006/main" prst="rect">
            <a:avLst/>
          </a:prstGeom>
        </p:spPr>
      </p:pic>
      <p:sp>
        <p:nvSpPr>
          <p:cNvPr id="88" name="">
            <a:extLst xmlns:a="http://schemas.openxmlformats.org/drawingml/2006/main">
              <a:ext uri="{FF2B5EF4-FFF2-40B4-BE49-F238E27FC236}">
                <a16:creationId xmlns:a16="http://schemas.microsoft.com/office/drawing/2014/main" id="{337A01ED-F635-49FB-8B10-758A1E1D77E3}"/>
              </a:ext>
            </a:extLst>
          </p:cNvPr>
          <p:cNvSpPr>
            <a:spLocks xmlns:a="http://schemas.openxmlformats.org/drawingml/2006/main" noGrp="1"/>
          </p:cNvSpPr>
          <p:nvPr/>
        </p:nvSpPr>
        <p:spPr>
          <a:xfrm xmlns:a="http://schemas.openxmlformats.org/drawingml/2006/main">
            <a:off x="762000" y="8991600"/>
            <a:ext cx="16764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250" b="1">
                <a:solidFill>
                  <a:srgbClr val="0F3F73"/>
                </a:solidFill>
                <a:latin typeface="Helvetica Neue"/>
                <a:ea typeface="Helvetica Neue"/>
                <a:cs typeface="Helvetica Neue"/>
              </a:defRPr>
            </a:defPPr>
            <a:lvl1pPr>
              <a:defRPr sz="2250" b="1">
                <a:solidFill>
                  <a:srgbClr val="0F3F73"/>
                </a:solidFill>
                <a:latin typeface="Helvetica Neue"/>
                <a:ea typeface="Helvetica Neue"/>
                <a:cs typeface="Helvetica Neue"/>
              </a:defRPr>
            </a:lvl1pPr>
            <a:lvl2pPr>
              <a:defRPr sz="2250" b="1">
                <a:solidFill>
                  <a:srgbClr val="0F3F73"/>
                </a:solidFill>
                <a:latin typeface="Helvetica Neue"/>
                <a:ea typeface="Helvetica Neue"/>
                <a:cs typeface="Helvetica Neue"/>
              </a:defRPr>
            </a:lvl2pPr>
            <a:lvl3pPr>
              <a:defRPr sz="2250" b="1">
                <a:solidFill>
                  <a:srgbClr val="0F3F73"/>
                </a:solidFill>
                <a:latin typeface="Helvetica Neue"/>
                <a:ea typeface="Helvetica Neue"/>
                <a:cs typeface="Helvetica Neue"/>
              </a:defRPr>
            </a:lvl3pPr>
            <a:lvl4pPr>
              <a:defRPr sz="2250" b="1">
                <a:solidFill>
                  <a:srgbClr val="0F3F73"/>
                </a:solidFill>
                <a:latin typeface="Helvetica Neue"/>
                <a:ea typeface="Helvetica Neue"/>
                <a:cs typeface="Helvetica Neue"/>
              </a:defRPr>
            </a:lvl4pPr>
            <a:lvl5pPr>
              <a:defRPr sz="2250" b="1">
                <a:solidFill>
                  <a:srgbClr val="0F3F73"/>
                </a:solidFill>
                <a:latin typeface="Helvetica Neue"/>
                <a:ea typeface="Helvetica Neue"/>
                <a:cs typeface="Helvetica Neue"/>
              </a:defRPr>
            </a:lvl5pPr>
            <a:lvl6pPr>
              <a:defRPr sz="2250" b="1">
                <a:solidFill>
                  <a:srgbClr val="0F3F73"/>
                </a:solidFill>
                <a:latin typeface="Helvetica Neue"/>
                <a:ea typeface="Helvetica Neue"/>
                <a:cs typeface="Helvetica Neue"/>
              </a:defRPr>
            </a:lvl6pPr>
            <a:lvl7pPr>
              <a:defRPr sz="2250" b="1">
                <a:solidFill>
                  <a:srgbClr val="0F3F73"/>
                </a:solidFill>
                <a:latin typeface="Helvetica Neue"/>
                <a:ea typeface="Helvetica Neue"/>
                <a:cs typeface="Helvetica Neue"/>
              </a:defRPr>
            </a:lvl7pPr>
            <a:lvl8pPr>
              <a:defRPr sz="2250" b="1">
                <a:solidFill>
                  <a:srgbClr val="0F3F73"/>
                </a:solidFill>
                <a:latin typeface="Helvetica Neue"/>
                <a:ea typeface="Helvetica Neue"/>
                <a:cs typeface="Helvetica Neue"/>
              </a:defRPr>
            </a:lvl8pPr>
            <a:lvl9pPr>
              <a:defRPr sz="2250" b="1">
                <a:solidFill>
                  <a:srgbClr val="0F3F73"/>
                </a:solidFill>
                <a:latin typeface="Helvetica Neue"/>
                <a:ea typeface="Helvetica Neue"/>
                <a:cs typeface="Helvetica Neue"/>
              </a:defRPr>
            </a:lvl9pPr>
          </a:lstStyle>
          <a:p xmlns:a="http://schemas.openxmlformats.org/drawingml/2006/main">
            <a:pPr>
              <a:defRPr sz="2250" b="1">
                <a:solidFill>
                  <a:srgbClr val="0F3F73"/>
                </a:solidFill>
                <a:latin typeface="Helvetica Neue"/>
                <a:ea typeface="Helvetica Neue"/>
                <a:cs typeface="Helvetica Neue"/>
              </a:defRPr>
            </a:pPr>
            <a:r>
              <a:rPr sz="2250" b="1">
                <a:solidFill>
                  <a:srgbClr val="0F3F73"/>
                </a:solidFill>
                <a:latin typeface="Helvetica Neue"/>
                <a:ea typeface="Helvetica Neue"/>
                <a:cs typeface="Helvetica Neue"/>
              </a:rPr>
              <a:t>Physical principles for Australia’s quantum, advanced-manufacturing and energy ambitions. [1,2]</a:t>
            </a:r>
          </a:p>
        </p:txBody>
      </p:sp>
    </p:spTree>
    <p:extLst>
      <p:ext uri="{BB962C8B-B14F-4D97-AF65-F5344CB8AC3E}">
        <p14:creationId xmlns:p14="http://schemas.microsoft.com/office/powerpoint/2010/main" val="20522772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0" name="">
            <a:extLst xmlns:a="http://schemas.openxmlformats.org/drawingml/2006/main">
              <a:ext uri="{FF2B5EF4-FFF2-40B4-BE49-F238E27FC236}">
                <a16:creationId xmlns:a16="http://schemas.microsoft.com/office/drawing/2014/main" id="{77DEB69E-C902-4609-A33E-1BA70C0DC166}"/>
              </a:ext>
            </a:extLst>
          </p:cNvPr>
          <p:cNvSpPr>
            <a:spLocks xmlns:a="http://schemas.openxmlformats.org/drawingml/2006/main" noGrp="1"/>
          </p:cNvSpPr>
          <p:nvPr/>
        </p:nvSpPr>
        <p:spPr>
          <a:xfrm xmlns:a="http://schemas.openxmlformats.org/drawingml/2006/main">
            <a:off x="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D28A31F-F8D7-4B62-A807-53B6AC6A2D3F}"/>
              </a:ext>
            </a:extLst>
          </p:cNvPr>
          <p:cNvSpPr>
            <a:spLocks xmlns:a="http://schemas.openxmlformats.org/drawingml/2006/main" noGrp="1"/>
          </p:cNvSpPr>
          <p:nvPr/>
        </p:nvSpPr>
        <p:spPr>
          <a:xfrm xmlns:a="http://schemas.openxmlformats.org/drawingml/2006/main">
            <a:off x="38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9B2D2F10-A491-40E7-9B18-058A158F77BB}"/>
              </a:ext>
            </a:extLst>
          </p:cNvPr>
          <p:cNvSpPr>
            <a:spLocks xmlns:a="http://schemas.openxmlformats.org/drawingml/2006/main" noGrp="1"/>
          </p:cNvSpPr>
          <p:nvPr/>
        </p:nvSpPr>
        <p:spPr>
          <a:xfrm xmlns:a="http://schemas.openxmlformats.org/drawingml/2006/main">
            <a:off x="76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5AC317E-DB55-40CB-84D8-55467F6CF812}"/>
              </a:ext>
            </a:extLst>
          </p:cNvPr>
          <p:cNvSpPr>
            <a:spLocks xmlns:a="http://schemas.openxmlformats.org/drawingml/2006/main" noGrp="1"/>
          </p:cNvSpPr>
          <p:nvPr/>
        </p:nvSpPr>
        <p:spPr>
          <a:xfrm xmlns:a="http://schemas.openxmlformats.org/drawingml/2006/main">
            <a:off x="114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2ED3C7E2-F21B-429E-9127-83B08AA0FB3C}"/>
              </a:ext>
            </a:extLst>
          </p:cNvPr>
          <p:cNvSpPr>
            <a:spLocks xmlns:a="http://schemas.openxmlformats.org/drawingml/2006/main" noGrp="1"/>
          </p:cNvSpPr>
          <p:nvPr/>
        </p:nvSpPr>
        <p:spPr>
          <a:xfrm xmlns:a="http://schemas.openxmlformats.org/drawingml/2006/main">
            <a:off x="152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D89EDADD-35A9-47A3-8226-6CF45718B833}"/>
              </a:ext>
            </a:extLst>
          </p:cNvPr>
          <p:cNvSpPr>
            <a:spLocks xmlns:a="http://schemas.openxmlformats.org/drawingml/2006/main" noGrp="1"/>
          </p:cNvSpPr>
          <p:nvPr/>
        </p:nvSpPr>
        <p:spPr>
          <a:xfrm xmlns:a="http://schemas.openxmlformats.org/drawingml/2006/main">
            <a:off x="190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CC9300D3-D5C1-4203-AE63-5F694868DCE9}"/>
              </a:ext>
            </a:extLst>
          </p:cNvPr>
          <p:cNvSpPr>
            <a:spLocks xmlns:a="http://schemas.openxmlformats.org/drawingml/2006/main" noGrp="1"/>
          </p:cNvSpPr>
          <p:nvPr/>
        </p:nvSpPr>
        <p:spPr>
          <a:xfrm xmlns:a="http://schemas.openxmlformats.org/drawingml/2006/main">
            <a:off x="228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8BA68C2B-3161-411E-BADD-874B6A6D5B69}"/>
              </a:ext>
            </a:extLst>
          </p:cNvPr>
          <p:cNvSpPr>
            <a:spLocks xmlns:a="http://schemas.openxmlformats.org/drawingml/2006/main" noGrp="1"/>
          </p:cNvSpPr>
          <p:nvPr/>
        </p:nvSpPr>
        <p:spPr>
          <a:xfrm xmlns:a="http://schemas.openxmlformats.org/drawingml/2006/main">
            <a:off x="266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D75B7965-F34B-4753-A784-39728911BBD4}"/>
              </a:ext>
            </a:extLst>
          </p:cNvPr>
          <p:cNvSpPr>
            <a:spLocks xmlns:a="http://schemas.openxmlformats.org/drawingml/2006/main" noGrp="1"/>
          </p:cNvSpPr>
          <p:nvPr/>
        </p:nvSpPr>
        <p:spPr>
          <a:xfrm xmlns:a="http://schemas.openxmlformats.org/drawingml/2006/main">
            <a:off x="304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5E2B2622-7B36-44BA-B7B2-6972720735E4}"/>
              </a:ext>
            </a:extLst>
          </p:cNvPr>
          <p:cNvSpPr>
            <a:spLocks xmlns:a="http://schemas.openxmlformats.org/drawingml/2006/main" noGrp="1"/>
          </p:cNvSpPr>
          <p:nvPr/>
        </p:nvSpPr>
        <p:spPr>
          <a:xfrm xmlns:a="http://schemas.openxmlformats.org/drawingml/2006/main">
            <a:off x="342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90F2E1A3-DA58-486B-99B7-B8B7D39FFF3D}"/>
              </a:ext>
            </a:extLst>
          </p:cNvPr>
          <p:cNvSpPr>
            <a:spLocks xmlns:a="http://schemas.openxmlformats.org/drawingml/2006/main" noGrp="1"/>
          </p:cNvSpPr>
          <p:nvPr/>
        </p:nvSpPr>
        <p:spPr>
          <a:xfrm xmlns:a="http://schemas.openxmlformats.org/drawingml/2006/main">
            <a:off x="381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84E64A12-041E-41D9-9F26-733074FB00B6}"/>
              </a:ext>
            </a:extLst>
          </p:cNvPr>
          <p:cNvSpPr>
            <a:spLocks xmlns:a="http://schemas.openxmlformats.org/drawingml/2006/main" noGrp="1"/>
          </p:cNvSpPr>
          <p:nvPr/>
        </p:nvSpPr>
        <p:spPr>
          <a:xfrm xmlns:a="http://schemas.openxmlformats.org/drawingml/2006/main">
            <a:off x="419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994530E3-3F34-4D93-A6D7-97327AB438E2}"/>
              </a:ext>
            </a:extLst>
          </p:cNvPr>
          <p:cNvSpPr>
            <a:spLocks xmlns:a="http://schemas.openxmlformats.org/drawingml/2006/main" noGrp="1"/>
          </p:cNvSpPr>
          <p:nvPr/>
        </p:nvSpPr>
        <p:spPr>
          <a:xfrm xmlns:a="http://schemas.openxmlformats.org/drawingml/2006/main">
            <a:off x="457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D2C2F519-57A0-43E3-9A70-CCC1C40C5295}"/>
              </a:ext>
            </a:extLst>
          </p:cNvPr>
          <p:cNvSpPr>
            <a:spLocks xmlns:a="http://schemas.openxmlformats.org/drawingml/2006/main" noGrp="1"/>
          </p:cNvSpPr>
          <p:nvPr/>
        </p:nvSpPr>
        <p:spPr>
          <a:xfrm xmlns:a="http://schemas.openxmlformats.org/drawingml/2006/main">
            <a:off x="495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ECBFF873-6717-477C-ADD6-17A6221207E0}"/>
              </a:ext>
            </a:extLst>
          </p:cNvPr>
          <p:cNvSpPr>
            <a:spLocks xmlns:a="http://schemas.openxmlformats.org/drawingml/2006/main" noGrp="1"/>
          </p:cNvSpPr>
          <p:nvPr/>
        </p:nvSpPr>
        <p:spPr>
          <a:xfrm xmlns:a="http://schemas.openxmlformats.org/drawingml/2006/main">
            <a:off x="533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0F2727E5-52CA-45C9-94A7-0D696A525592}"/>
              </a:ext>
            </a:extLst>
          </p:cNvPr>
          <p:cNvSpPr>
            <a:spLocks xmlns:a="http://schemas.openxmlformats.org/drawingml/2006/main" noGrp="1"/>
          </p:cNvSpPr>
          <p:nvPr/>
        </p:nvSpPr>
        <p:spPr>
          <a:xfrm xmlns:a="http://schemas.openxmlformats.org/drawingml/2006/main">
            <a:off x="571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6FDA5691-65D7-4393-AE42-77B9F3394FB3}"/>
              </a:ext>
            </a:extLst>
          </p:cNvPr>
          <p:cNvSpPr>
            <a:spLocks xmlns:a="http://schemas.openxmlformats.org/drawingml/2006/main" noGrp="1"/>
          </p:cNvSpPr>
          <p:nvPr/>
        </p:nvSpPr>
        <p:spPr>
          <a:xfrm xmlns:a="http://schemas.openxmlformats.org/drawingml/2006/main">
            <a:off x="609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361D0C15-7210-4CA7-8F46-29B42AE0CBD5}"/>
              </a:ext>
            </a:extLst>
          </p:cNvPr>
          <p:cNvSpPr>
            <a:spLocks xmlns:a="http://schemas.openxmlformats.org/drawingml/2006/main" noGrp="1"/>
          </p:cNvSpPr>
          <p:nvPr/>
        </p:nvSpPr>
        <p:spPr>
          <a:xfrm xmlns:a="http://schemas.openxmlformats.org/drawingml/2006/main">
            <a:off x="647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3A39420B-A3DB-4721-A016-CC33DB68A1CD}"/>
              </a:ext>
            </a:extLst>
          </p:cNvPr>
          <p:cNvSpPr>
            <a:spLocks xmlns:a="http://schemas.openxmlformats.org/drawingml/2006/main" noGrp="1"/>
          </p:cNvSpPr>
          <p:nvPr/>
        </p:nvSpPr>
        <p:spPr>
          <a:xfrm xmlns:a="http://schemas.openxmlformats.org/drawingml/2006/main">
            <a:off x="685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DD94C181-A8CB-4DB6-80AD-BB570ABAA428}"/>
              </a:ext>
            </a:extLst>
          </p:cNvPr>
          <p:cNvSpPr>
            <a:spLocks xmlns:a="http://schemas.openxmlformats.org/drawingml/2006/main" noGrp="1"/>
          </p:cNvSpPr>
          <p:nvPr/>
        </p:nvSpPr>
        <p:spPr>
          <a:xfrm xmlns:a="http://schemas.openxmlformats.org/drawingml/2006/main">
            <a:off x="723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B376C71E-C7EF-46F3-BF40-D4F2229722EE}"/>
              </a:ext>
            </a:extLst>
          </p:cNvPr>
          <p:cNvSpPr>
            <a:spLocks xmlns:a="http://schemas.openxmlformats.org/drawingml/2006/main" noGrp="1"/>
          </p:cNvSpPr>
          <p:nvPr/>
        </p:nvSpPr>
        <p:spPr>
          <a:xfrm xmlns:a="http://schemas.openxmlformats.org/drawingml/2006/main">
            <a:off x="762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617866FF-F05F-4EB4-8734-5AF01A38AE6A}"/>
              </a:ext>
            </a:extLst>
          </p:cNvPr>
          <p:cNvSpPr>
            <a:spLocks xmlns:a="http://schemas.openxmlformats.org/drawingml/2006/main" noGrp="1"/>
          </p:cNvSpPr>
          <p:nvPr/>
        </p:nvSpPr>
        <p:spPr>
          <a:xfrm xmlns:a="http://schemas.openxmlformats.org/drawingml/2006/main">
            <a:off x="800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6EE1A838-1FE3-4533-85A9-E8D3D258FED9}"/>
              </a:ext>
            </a:extLst>
          </p:cNvPr>
          <p:cNvSpPr>
            <a:spLocks xmlns:a="http://schemas.openxmlformats.org/drawingml/2006/main" noGrp="1"/>
          </p:cNvSpPr>
          <p:nvPr/>
        </p:nvSpPr>
        <p:spPr>
          <a:xfrm xmlns:a="http://schemas.openxmlformats.org/drawingml/2006/main">
            <a:off x="838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658DA11B-385E-414F-9F19-C85C25B3AF29}"/>
              </a:ext>
            </a:extLst>
          </p:cNvPr>
          <p:cNvSpPr>
            <a:spLocks xmlns:a="http://schemas.openxmlformats.org/drawingml/2006/main" noGrp="1"/>
          </p:cNvSpPr>
          <p:nvPr/>
        </p:nvSpPr>
        <p:spPr>
          <a:xfrm xmlns:a="http://schemas.openxmlformats.org/drawingml/2006/main">
            <a:off x="876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402D2905-77D5-4B4E-897F-7D782173EB84}"/>
              </a:ext>
            </a:extLst>
          </p:cNvPr>
          <p:cNvSpPr>
            <a:spLocks xmlns:a="http://schemas.openxmlformats.org/drawingml/2006/main" noGrp="1"/>
          </p:cNvSpPr>
          <p:nvPr/>
        </p:nvSpPr>
        <p:spPr>
          <a:xfrm xmlns:a="http://schemas.openxmlformats.org/drawingml/2006/main">
            <a:off x="914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983CF7D7-1A48-4F35-81E6-B7251991E209}"/>
              </a:ext>
            </a:extLst>
          </p:cNvPr>
          <p:cNvSpPr>
            <a:spLocks xmlns:a="http://schemas.openxmlformats.org/drawingml/2006/main" noGrp="1"/>
          </p:cNvSpPr>
          <p:nvPr/>
        </p:nvSpPr>
        <p:spPr>
          <a:xfrm xmlns:a="http://schemas.openxmlformats.org/drawingml/2006/main">
            <a:off x="952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3034162B-CD52-4DB0-81AC-AC93F54FD46A}"/>
              </a:ext>
            </a:extLst>
          </p:cNvPr>
          <p:cNvSpPr>
            <a:spLocks xmlns:a="http://schemas.openxmlformats.org/drawingml/2006/main" noGrp="1"/>
          </p:cNvSpPr>
          <p:nvPr/>
        </p:nvSpPr>
        <p:spPr>
          <a:xfrm xmlns:a="http://schemas.openxmlformats.org/drawingml/2006/main">
            <a:off x="990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7034C739-E954-45EC-90E2-D6BBE6A00095}"/>
              </a:ext>
            </a:extLst>
          </p:cNvPr>
          <p:cNvSpPr>
            <a:spLocks xmlns:a="http://schemas.openxmlformats.org/drawingml/2006/main" noGrp="1"/>
          </p:cNvSpPr>
          <p:nvPr/>
        </p:nvSpPr>
        <p:spPr>
          <a:xfrm xmlns:a="http://schemas.openxmlformats.org/drawingml/2006/main">
            <a:off x="1028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2A29032D-2373-4099-B2C0-5072D829366C}"/>
              </a:ext>
            </a:extLst>
          </p:cNvPr>
          <p:cNvSpPr>
            <a:spLocks xmlns:a="http://schemas.openxmlformats.org/drawingml/2006/main" noGrp="1"/>
          </p:cNvSpPr>
          <p:nvPr/>
        </p:nvSpPr>
        <p:spPr>
          <a:xfrm xmlns:a="http://schemas.openxmlformats.org/drawingml/2006/main">
            <a:off x="1066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F457D2B7-DE92-4B60-A8B9-CC7F2AE3566D}"/>
              </a:ext>
            </a:extLst>
          </p:cNvPr>
          <p:cNvSpPr>
            <a:spLocks xmlns:a="http://schemas.openxmlformats.org/drawingml/2006/main" noGrp="1"/>
          </p:cNvSpPr>
          <p:nvPr/>
        </p:nvSpPr>
        <p:spPr>
          <a:xfrm xmlns:a="http://schemas.openxmlformats.org/drawingml/2006/main">
            <a:off x="1104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52A1E0C0-829D-46CD-82EF-287E8601CF54}"/>
              </a:ext>
            </a:extLst>
          </p:cNvPr>
          <p:cNvSpPr>
            <a:spLocks xmlns:a="http://schemas.openxmlformats.org/drawingml/2006/main" noGrp="1"/>
          </p:cNvSpPr>
          <p:nvPr/>
        </p:nvSpPr>
        <p:spPr>
          <a:xfrm xmlns:a="http://schemas.openxmlformats.org/drawingml/2006/main">
            <a:off x="1143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082A4B4F-69BB-48BF-ADD2-2EAF5231AA3E}"/>
              </a:ext>
            </a:extLst>
          </p:cNvPr>
          <p:cNvSpPr>
            <a:spLocks xmlns:a="http://schemas.openxmlformats.org/drawingml/2006/main" noGrp="1"/>
          </p:cNvSpPr>
          <p:nvPr/>
        </p:nvSpPr>
        <p:spPr>
          <a:xfrm xmlns:a="http://schemas.openxmlformats.org/drawingml/2006/main">
            <a:off x="1181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8778D01A-467B-473E-B870-86A51D2735CB}"/>
              </a:ext>
            </a:extLst>
          </p:cNvPr>
          <p:cNvSpPr>
            <a:spLocks xmlns:a="http://schemas.openxmlformats.org/drawingml/2006/main" noGrp="1"/>
          </p:cNvSpPr>
          <p:nvPr/>
        </p:nvSpPr>
        <p:spPr>
          <a:xfrm xmlns:a="http://schemas.openxmlformats.org/drawingml/2006/main">
            <a:off x="1219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8E5E8E61-68CF-4B3C-860C-36222B9D85B1}"/>
              </a:ext>
            </a:extLst>
          </p:cNvPr>
          <p:cNvSpPr>
            <a:spLocks xmlns:a="http://schemas.openxmlformats.org/drawingml/2006/main" noGrp="1"/>
          </p:cNvSpPr>
          <p:nvPr/>
        </p:nvSpPr>
        <p:spPr>
          <a:xfrm xmlns:a="http://schemas.openxmlformats.org/drawingml/2006/main">
            <a:off x="1257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1EE2E730-D3C5-41DE-A896-5E2B6E925F4B}"/>
              </a:ext>
            </a:extLst>
          </p:cNvPr>
          <p:cNvSpPr>
            <a:spLocks xmlns:a="http://schemas.openxmlformats.org/drawingml/2006/main" noGrp="1"/>
          </p:cNvSpPr>
          <p:nvPr/>
        </p:nvSpPr>
        <p:spPr>
          <a:xfrm xmlns:a="http://schemas.openxmlformats.org/drawingml/2006/main">
            <a:off x="1295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DE3B135B-14E8-4F58-B459-924363C62C1C}"/>
              </a:ext>
            </a:extLst>
          </p:cNvPr>
          <p:cNvSpPr>
            <a:spLocks xmlns:a="http://schemas.openxmlformats.org/drawingml/2006/main" noGrp="1"/>
          </p:cNvSpPr>
          <p:nvPr/>
        </p:nvSpPr>
        <p:spPr>
          <a:xfrm xmlns:a="http://schemas.openxmlformats.org/drawingml/2006/main">
            <a:off x="1333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C2AED93B-6E49-4AD0-9EF0-0D08DD84D06B}"/>
              </a:ext>
            </a:extLst>
          </p:cNvPr>
          <p:cNvSpPr>
            <a:spLocks xmlns:a="http://schemas.openxmlformats.org/drawingml/2006/main" noGrp="1"/>
          </p:cNvSpPr>
          <p:nvPr/>
        </p:nvSpPr>
        <p:spPr>
          <a:xfrm xmlns:a="http://schemas.openxmlformats.org/drawingml/2006/main">
            <a:off x="1371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6C64125E-EDBB-4625-AAA8-089D0D3B7449}"/>
              </a:ext>
            </a:extLst>
          </p:cNvPr>
          <p:cNvSpPr>
            <a:spLocks xmlns:a="http://schemas.openxmlformats.org/drawingml/2006/main" noGrp="1"/>
          </p:cNvSpPr>
          <p:nvPr/>
        </p:nvSpPr>
        <p:spPr>
          <a:xfrm xmlns:a="http://schemas.openxmlformats.org/drawingml/2006/main">
            <a:off x="1409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450E9DC4-E182-417F-9A29-A2469C24D964}"/>
              </a:ext>
            </a:extLst>
          </p:cNvPr>
          <p:cNvSpPr>
            <a:spLocks xmlns:a="http://schemas.openxmlformats.org/drawingml/2006/main" noGrp="1"/>
          </p:cNvSpPr>
          <p:nvPr/>
        </p:nvSpPr>
        <p:spPr>
          <a:xfrm xmlns:a="http://schemas.openxmlformats.org/drawingml/2006/main">
            <a:off x="1447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3C7D7C97-D1AC-41EC-897F-9AAB34F5B0C8}"/>
              </a:ext>
            </a:extLst>
          </p:cNvPr>
          <p:cNvSpPr>
            <a:spLocks xmlns:a="http://schemas.openxmlformats.org/drawingml/2006/main" noGrp="1"/>
          </p:cNvSpPr>
          <p:nvPr/>
        </p:nvSpPr>
        <p:spPr>
          <a:xfrm xmlns:a="http://schemas.openxmlformats.org/drawingml/2006/main">
            <a:off x="1485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0AFABDA6-36E0-4744-9338-B80B16B61EE6}"/>
              </a:ext>
            </a:extLst>
          </p:cNvPr>
          <p:cNvSpPr>
            <a:spLocks xmlns:a="http://schemas.openxmlformats.org/drawingml/2006/main" noGrp="1"/>
          </p:cNvSpPr>
          <p:nvPr/>
        </p:nvSpPr>
        <p:spPr>
          <a:xfrm xmlns:a="http://schemas.openxmlformats.org/drawingml/2006/main">
            <a:off x="1524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2" name="">
            <a:extLst xmlns:a="http://schemas.openxmlformats.org/drawingml/2006/main">
              <a:ext uri="{FF2B5EF4-FFF2-40B4-BE49-F238E27FC236}">
                <a16:creationId xmlns:a16="http://schemas.microsoft.com/office/drawing/2014/main" id="{A1D82B28-79CD-49A1-A17D-FCB8A34B2864}"/>
              </a:ext>
            </a:extLst>
          </p:cNvPr>
          <p:cNvSpPr>
            <a:spLocks xmlns:a="http://schemas.openxmlformats.org/drawingml/2006/main" noGrp="1"/>
          </p:cNvSpPr>
          <p:nvPr/>
        </p:nvSpPr>
        <p:spPr>
          <a:xfrm xmlns:a="http://schemas.openxmlformats.org/drawingml/2006/main">
            <a:off x="1562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B10FCC38-B900-4B05-8C43-F3C280977097}"/>
              </a:ext>
            </a:extLst>
          </p:cNvPr>
          <p:cNvSpPr>
            <a:spLocks xmlns:a="http://schemas.openxmlformats.org/drawingml/2006/main" noGrp="1"/>
          </p:cNvSpPr>
          <p:nvPr/>
        </p:nvSpPr>
        <p:spPr>
          <a:xfrm xmlns:a="http://schemas.openxmlformats.org/drawingml/2006/main">
            <a:off x="1600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AB54778E-7EEF-4A3B-B97A-E9B862108AAA}"/>
              </a:ext>
            </a:extLst>
          </p:cNvPr>
          <p:cNvSpPr>
            <a:spLocks xmlns:a="http://schemas.openxmlformats.org/drawingml/2006/main" noGrp="1"/>
          </p:cNvSpPr>
          <p:nvPr/>
        </p:nvSpPr>
        <p:spPr>
          <a:xfrm xmlns:a="http://schemas.openxmlformats.org/drawingml/2006/main">
            <a:off x="1638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35E2625D-C17B-4A5B-8C83-FE9C71B499D1}"/>
              </a:ext>
            </a:extLst>
          </p:cNvPr>
          <p:cNvSpPr>
            <a:spLocks xmlns:a="http://schemas.openxmlformats.org/drawingml/2006/main" noGrp="1"/>
          </p:cNvSpPr>
          <p:nvPr/>
        </p:nvSpPr>
        <p:spPr>
          <a:xfrm xmlns:a="http://schemas.openxmlformats.org/drawingml/2006/main">
            <a:off x="1676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6" name="">
            <a:extLst xmlns:a="http://schemas.openxmlformats.org/drawingml/2006/main">
              <a:ext uri="{FF2B5EF4-FFF2-40B4-BE49-F238E27FC236}">
                <a16:creationId xmlns:a16="http://schemas.microsoft.com/office/drawing/2014/main" id="{78767161-72F2-4C8C-AF23-6DABA0A270D0}"/>
              </a:ext>
            </a:extLst>
          </p:cNvPr>
          <p:cNvSpPr>
            <a:spLocks xmlns:a="http://schemas.openxmlformats.org/drawingml/2006/main" noGrp="1"/>
          </p:cNvSpPr>
          <p:nvPr/>
        </p:nvSpPr>
        <p:spPr>
          <a:xfrm xmlns:a="http://schemas.openxmlformats.org/drawingml/2006/main">
            <a:off x="1714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7" name="">
            <a:extLst xmlns:a="http://schemas.openxmlformats.org/drawingml/2006/main">
              <a:ext uri="{FF2B5EF4-FFF2-40B4-BE49-F238E27FC236}">
                <a16:creationId xmlns:a16="http://schemas.microsoft.com/office/drawing/2014/main" id="{F13722F7-F153-4E69-977A-B9B5CCFE1454}"/>
              </a:ext>
            </a:extLst>
          </p:cNvPr>
          <p:cNvSpPr>
            <a:spLocks xmlns:a="http://schemas.openxmlformats.org/drawingml/2006/main" noGrp="1"/>
          </p:cNvSpPr>
          <p:nvPr/>
        </p:nvSpPr>
        <p:spPr>
          <a:xfrm xmlns:a="http://schemas.openxmlformats.org/drawingml/2006/main">
            <a:off x="1752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8" name="">
            <a:extLst xmlns:a="http://schemas.openxmlformats.org/drawingml/2006/main">
              <a:ext uri="{FF2B5EF4-FFF2-40B4-BE49-F238E27FC236}">
                <a16:creationId xmlns:a16="http://schemas.microsoft.com/office/drawing/2014/main" id="{089D2F62-D220-49AE-B8D3-25FF6B9AF7C6}"/>
              </a:ext>
            </a:extLst>
          </p:cNvPr>
          <p:cNvSpPr>
            <a:spLocks xmlns:a="http://schemas.openxmlformats.org/drawingml/2006/main" noGrp="1"/>
          </p:cNvSpPr>
          <p:nvPr/>
        </p:nvSpPr>
        <p:spPr>
          <a:xfrm xmlns:a="http://schemas.openxmlformats.org/drawingml/2006/main">
            <a:off x="1790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A20347F9-FB50-473B-88F4-DDBA75A662FF}"/>
              </a:ext>
            </a:extLst>
          </p:cNvPr>
          <p:cNvSpPr>
            <a:spLocks xmlns:a="http://schemas.openxmlformats.org/drawingml/2006/main" noGrp="1"/>
          </p:cNvSpPr>
          <p:nvPr/>
        </p:nvSpPr>
        <p:spPr>
          <a:xfrm xmlns:a="http://schemas.openxmlformats.org/drawingml/2006/main">
            <a:off x="0" y="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0" name="">
            <a:extLst xmlns:a="http://schemas.openxmlformats.org/drawingml/2006/main">
              <a:ext uri="{FF2B5EF4-FFF2-40B4-BE49-F238E27FC236}">
                <a16:creationId xmlns:a16="http://schemas.microsoft.com/office/drawing/2014/main" id="{3AC0582A-7900-4CAB-AEBA-78CCFAB9551A}"/>
              </a:ext>
            </a:extLst>
          </p:cNvPr>
          <p:cNvSpPr>
            <a:spLocks xmlns:a="http://schemas.openxmlformats.org/drawingml/2006/main" noGrp="1"/>
          </p:cNvSpPr>
          <p:nvPr/>
        </p:nvSpPr>
        <p:spPr>
          <a:xfrm xmlns:a="http://schemas.openxmlformats.org/drawingml/2006/main">
            <a:off x="0" y="38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1" name="">
            <a:extLst xmlns:a="http://schemas.openxmlformats.org/drawingml/2006/main">
              <a:ext uri="{FF2B5EF4-FFF2-40B4-BE49-F238E27FC236}">
                <a16:creationId xmlns:a16="http://schemas.microsoft.com/office/drawing/2014/main" id="{D5EF5AE2-5C78-4674-AAE3-D861566209DC}"/>
              </a:ext>
            </a:extLst>
          </p:cNvPr>
          <p:cNvSpPr>
            <a:spLocks xmlns:a="http://schemas.openxmlformats.org/drawingml/2006/main" noGrp="1"/>
          </p:cNvSpPr>
          <p:nvPr/>
        </p:nvSpPr>
        <p:spPr>
          <a:xfrm xmlns:a="http://schemas.openxmlformats.org/drawingml/2006/main">
            <a:off x="0" y="76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2" name="">
            <a:extLst xmlns:a="http://schemas.openxmlformats.org/drawingml/2006/main">
              <a:ext uri="{FF2B5EF4-FFF2-40B4-BE49-F238E27FC236}">
                <a16:creationId xmlns:a16="http://schemas.microsoft.com/office/drawing/2014/main" id="{5E854E73-FAB5-4107-845B-9FB7416D5E39}"/>
              </a:ext>
            </a:extLst>
          </p:cNvPr>
          <p:cNvSpPr>
            <a:spLocks xmlns:a="http://schemas.openxmlformats.org/drawingml/2006/main" noGrp="1"/>
          </p:cNvSpPr>
          <p:nvPr/>
        </p:nvSpPr>
        <p:spPr>
          <a:xfrm xmlns:a="http://schemas.openxmlformats.org/drawingml/2006/main">
            <a:off x="0" y="114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3" name="">
            <a:extLst xmlns:a="http://schemas.openxmlformats.org/drawingml/2006/main">
              <a:ext uri="{FF2B5EF4-FFF2-40B4-BE49-F238E27FC236}">
                <a16:creationId xmlns:a16="http://schemas.microsoft.com/office/drawing/2014/main" id="{FC2BA666-C199-4175-8E87-6F0477378857}"/>
              </a:ext>
            </a:extLst>
          </p:cNvPr>
          <p:cNvSpPr>
            <a:spLocks xmlns:a="http://schemas.openxmlformats.org/drawingml/2006/main" noGrp="1"/>
          </p:cNvSpPr>
          <p:nvPr/>
        </p:nvSpPr>
        <p:spPr>
          <a:xfrm xmlns:a="http://schemas.openxmlformats.org/drawingml/2006/main">
            <a:off x="0" y="152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4" name="">
            <a:extLst xmlns:a="http://schemas.openxmlformats.org/drawingml/2006/main">
              <a:ext uri="{FF2B5EF4-FFF2-40B4-BE49-F238E27FC236}">
                <a16:creationId xmlns:a16="http://schemas.microsoft.com/office/drawing/2014/main" id="{54EEFC75-CE43-42CA-911A-6635AF10A4DF}"/>
              </a:ext>
            </a:extLst>
          </p:cNvPr>
          <p:cNvSpPr>
            <a:spLocks xmlns:a="http://schemas.openxmlformats.org/drawingml/2006/main" noGrp="1"/>
          </p:cNvSpPr>
          <p:nvPr/>
        </p:nvSpPr>
        <p:spPr>
          <a:xfrm xmlns:a="http://schemas.openxmlformats.org/drawingml/2006/main">
            <a:off x="0" y="190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5" name="">
            <a:extLst xmlns:a="http://schemas.openxmlformats.org/drawingml/2006/main">
              <a:ext uri="{FF2B5EF4-FFF2-40B4-BE49-F238E27FC236}">
                <a16:creationId xmlns:a16="http://schemas.microsoft.com/office/drawing/2014/main" id="{98064182-B3BD-49C5-9EE6-C503762E1687}"/>
              </a:ext>
            </a:extLst>
          </p:cNvPr>
          <p:cNvSpPr>
            <a:spLocks xmlns:a="http://schemas.openxmlformats.org/drawingml/2006/main" noGrp="1"/>
          </p:cNvSpPr>
          <p:nvPr/>
        </p:nvSpPr>
        <p:spPr>
          <a:xfrm xmlns:a="http://schemas.openxmlformats.org/drawingml/2006/main">
            <a:off x="0" y="228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6" name="">
            <a:extLst xmlns:a="http://schemas.openxmlformats.org/drawingml/2006/main">
              <a:ext uri="{FF2B5EF4-FFF2-40B4-BE49-F238E27FC236}">
                <a16:creationId xmlns:a16="http://schemas.microsoft.com/office/drawing/2014/main" id="{2D6D0603-79EE-4A09-982F-18E7317E4F68}"/>
              </a:ext>
            </a:extLst>
          </p:cNvPr>
          <p:cNvSpPr>
            <a:spLocks xmlns:a="http://schemas.openxmlformats.org/drawingml/2006/main" noGrp="1"/>
          </p:cNvSpPr>
          <p:nvPr/>
        </p:nvSpPr>
        <p:spPr>
          <a:xfrm xmlns:a="http://schemas.openxmlformats.org/drawingml/2006/main">
            <a:off x="0" y="266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7" name="">
            <a:extLst xmlns:a="http://schemas.openxmlformats.org/drawingml/2006/main">
              <a:ext uri="{FF2B5EF4-FFF2-40B4-BE49-F238E27FC236}">
                <a16:creationId xmlns:a16="http://schemas.microsoft.com/office/drawing/2014/main" id="{D07E3757-7D78-459A-8E06-F94A4525CB9C}"/>
              </a:ext>
            </a:extLst>
          </p:cNvPr>
          <p:cNvSpPr>
            <a:spLocks xmlns:a="http://schemas.openxmlformats.org/drawingml/2006/main" noGrp="1"/>
          </p:cNvSpPr>
          <p:nvPr/>
        </p:nvSpPr>
        <p:spPr>
          <a:xfrm xmlns:a="http://schemas.openxmlformats.org/drawingml/2006/main">
            <a:off x="0" y="304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8" name="">
            <a:extLst xmlns:a="http://schemas.openxmlformats.org/drawingml/2006/main">
              <a:ext uri="{FF2B5EF4-FFF2-40B4-BE49-F238E27FC236}">
                <a16:creationId xmlns:a16="http://schemas.microsoft.com/office/drawing/2014/main" id="{9576C9D8-5A46-47B6-B252-ED6C01C7DD4B}"/>
              </a:ext>
            </a:extLst>
          </p:cNvPr>
          <p:cNvSpPr>
            <a:spLocks xmlns:a="http://schemas.openxmlformats.org/drawingml/2006/main" noGrp="1"/>
          </p:cNvSpPr>
          <p:nvPr/>
        </p:nvSpPr>
        <p:spPr>
          <a:xfrm xmlns:a="http://schemas.openxmlformats.org/drawingml/2006/main">
            <a:off x="0" y="342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9" name="">
            <a:extLst xmlns:a="http://schemas.openxmlformats.org/drawingml/2006/main">
              <a:ext uri="{FF2B5EF4-FFF2-40B4-BE49-F238E27FC236}">
                <a16:creationId xmlns:a16="http://schemas.microsoft.com/office/drawing/2014/main" id="{5D52C0C3-F319-4867-A49B-4C734E3DF10C}"/>
              </a:ext>
            </a:extLst>
          </p:cNvPr>
          <p:cNvSpPr>
            <a:spLocks xmlns:a="http://schemas.openxmlformats.org/drawingml/2006/main" noGrp="1"/>
          </p:cNvSpPr>
          <p:nvPr/>
        </p:nvSpPr>
        <p:spPr>
          <a:xfrm xmlns:a="http://schemas.openxmlformats.org/drawingml/2006/main">
            <a:off x="0" y="381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0" name="">
            <a:extLst xmlns:a="http://schemas.openxmlformats.org/drawingml/2006/main">
              <a:ext uri="{FF2B5EF4-FFF2-40B4-BE49-F238E27FC236}">
                <a16:creationId xmlns:a16="http://schemas.microsoft.com/office/drawing/2014/main" id="{5160A71E-6669-470B-B4AA-86120AC288E6}"/>
              </a:ext>
            </a:extLst>
          </p:cNvPr>
          <p:cNvSpPr>
            <a:spLocks xmlns:a="http://schemas.openxmlformats.org/drawingml/2006/main" noGrp="1"/>
          </p:cNvSpPr>
          <p:nvPr/>
        </p:nvSpPr>
        <p:spPr>
          <a:xfrm xmlns:a="http://schemas.openxmlformats.org/drawingml/2006/main">
            <a:off x="0" y="419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1" name="">
            <a:extLst xmlns:a="http://schemas.openxmlformats.org/drawingml/2006/main">
              <a:ext uri="{FF2B5EF4-FFF2-40B4-BE49-F238E27FC236}">
                <a16:creationId xmlns:a16="http://schemas.microsoft.com/office/drawing/2014/main" id="{FEE82CBA-3263-42D0-B36F-0829CB30A3E4}"/>
              </a:ext>
            </a:extLst>
          </p:cNvPr>
          <p:cNvSpPr>
            <a:spLocks xmlns:a="http://schemas.openxmlformats.org/drawingml/2006/main" noGrp="1"/>
          </p:cNvSpPr>
          <p:nvPr/>
        </p:nvSpPr>
        <p:spPr>
          <a:xfrm xmlns:a="http://schemas.openxmlformats.org/drawingml/2006/main">
            <a:off x="0" y="457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2" name="">
            <a:extLst xmlns:a="http://schemas.openxmlformats.org/drawingml/2006/main">
              <a:ext uri="{FF2B5EF4-FFF2-40B4-BE49-F238E27FC236}">
                <a16:creationId xmlns:a16="http://schemas.microsoft.com/office/drawing/2014/main" id="{7FACF67C-62FF-4CB8-AFA4-EB9204BF89BC}"/>
              </a:ext>
            </a:extLst>
          </p:cNvPr>
          <p:cNvSpPr>
            <a:spLocks xmlns:a="http://schemas.openxmlformats.org/drawingml/2006/main" noGrp="1"/>
          </p:cNvSpPr>
          <p:nvPr/>
        </p:nvSpPr>
        <p:spPr>
          <a:xfrm xmlns:a="http://schemas.openxmlformats.org/drawingml/2006/main">
            <a:off x="0" y="495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3" name="">
            <a:extLst xmlns:a="http://schemas.openxmlformats.org/drawingml/2006/main">
              <a:ext uri="{FF2B5EF4-FFF2-40B4-BE49-F238E27FC236}">
                <a16:creationId xmlns:a16="http://schemas.microsoft.com/office/drawing/2014/main" id="{A71C05FE-71AB-4BD4-AD3D-B76AC004D29A}"/>
              </a:ext>
            </a:extLst>
          </p:cNvPr>
          <p:cNvSpPr>
            <a:spLocks xmlns:a="http://schemas.openxmlformats.org/drawingml/2006/main" noGrp="1"/>
          </p:cNvSpPr>
          <p:nvPr/>
        </p:nvSpPr>
        <p:spPr>
          <a:xfrm xmlns:a="http://schemas.openxmlformats.org/drawingml/2006/main">
            <a:off x="0" y="533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4" name="">
            <a:extLst xmlns:a="http://schemas.openxmlformats.org/drawingml/2006/main">
              <a:ext uri="{FF2B5EF4-FFF2-40B4-BE49-F238E27FC236}">
                <a16:creationId xmlns:a16="http://schemas.microsoft.com/office/drawing/2014/main" id="{D0A088A5-5407-4AF2-B8CC-32CE43D5C4C9}"/>
              </a:ext>
            </a:extLst>
          </p:cNvPr>
          <p:cNvSpPr>
            <a:spLocks xmlns:a="http://schemas.openxmlformats.org/drawingml/2006/main" noGrp="1"/>
          </p:cNvSpPr>
          <p:nvPr/>
        </p:nvSpPr>
        <p:spPr>
          <a:xfrm xmlns:a="http://schemas.openxmlformats.org/drawingml/2006/main">
            <a:off x="0" y="571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5" name="">
            <a:extLst xmlns:a="http://schemas.openxmlformats.org/drawingml/2006/main">
              <a:ext uri="{FF2B5EF4-FFF2-40B4-BE49-F238E27FC236}">
                <a16:creationId xmlns:a16="http://schemas.microsoft.com/office/drawing/2014/main" id="{6167ADE4-0CB5-436C-A91D-4EFFA87B2BC1}"/>
              </a:ext>
            </a:extLst>
          </p:cNvPr>
          <p:cNvSpPr>
            <a:spLocks xmlns:a="http://schemas.openxmlformats.org/drawingml/2006/main" noGrp="1"/>
          </p:cNvSpPr>
          <p:nvPr/>
        </p:nvSpPr>
        <p:spPr>
          <a:xfrm xmlns:a="http://schemas.openxmlformats.org/drawingml/2006/main">
            <a:off x="0" y="609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6" name="">
            <a:extLst xmlns:a="http://schemas.openxmlformats.org/drawingml/2006/main">
              <a:ext uri="{FF2B5EF4-FFF2-40B4-BE49-F238E27FC236}">
                <a16:creationId xmlns:a16="http://schemas.microsoft.com/office/drawing/2014/main" id="{01BECFCC-0928-4416-B090-2CDD3A40A137}"/>
              </a:ext>
            </a:extLst>
          </p:cNvPr>
          <p:cNvSpPr>
            <a:spLocks xmlns:a="http://schemas.openxmlformats.org/drawingml/2006/main" noGrp="1"/>
          </p:cNvSpPr>
          <p:nvPr/>
        </p:nvSpPr>
        <p:spPr>
          <a:xfrm xmlns:a="http://schemas.openxmlformats.org/drawingml/2006/main">
            <a:off x="0" y="647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7" name="">
            <a:extLst xmlns:a="http://schemas.openxmlformats.org/drawingml/2006/main">
              <a:ext uri="{FF2B5EF4-FFF2-40B4-BE49-F238E27FC236}">
                <a16:creationId xmlns:a16="http://schemas.microsoft.com/office/drawing/2014/main" id="{FC92E68C-9383-46BA-9511-7B97BBCF1002}"/>
              </a:ext>
            </a:extLst>
          </p:cNvPr>
          <p:cNvSpPr>
            <a:spLocks xmlns:a="http://schemas.openxmlformats.org/drawingml/2006/main" noGrp="1"/>
          </p:cNvSpPr>
          <p:nvPr/>
        </p:nvSpPr>
        <p:spPr>
          <a:xfrm xmlns:a="http://schemas.openxmlformats.org/drawingml/2006/main">
            <a:off x="0" y="685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8" name="">
            <a:extLst xmlns:a="http://schemas.openxmlformats.org/drawingml/2006/main">
              <a:ext uri="{FF2B5EF4-FFF2-40B4-BE49-F238E27FC236}">
                <a16:creationId xmlns:a16="http://schemas.microsoft.com/office/drawing/2014/main" id="{7134402D-7D0B-4B3F-97C3-AB812D006423}"/>
              </a:ext>
            </a:extLst>
          </p:cNvPr>
          <p:cNvSpPr>
            <a:spLocks xmlns:a="http://schemas.openxmlformats.org/drawingml/2006/main" noGrp="1"/>
          </p:cNvSpPr>
          <p:nvPr/>
        </p:nvSpPr>
        <p:spPr>
          <a:xfrm xmlns:a="http://schemas.openxmlformats.org/drawingml/2006/main">
            <a:off x="0" y="723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9" name="">
            <a:extLst xmlns:a="http://schemas.openxmlformats.org/drawingml/2006/main">
              <a:ext uri="{FF2B5EF4-FFF2-40B4-BE49-F238E27FC236}">
                <a16:creationId xmlns:a16="http://schemas.microsoft.com/office/drawing/2014/main" id="{5213DA85-DBF0-4215-B676-2F091CD378BE}"/>
              </a:ext>
            </a:extLst>
          </p:cNvPr>
          <p:cNvSpPr>
            <a:spLocks xmlns:a="http://schemas.openxmlformats.org/drawingml/2006/main" noGrp="1"/>
          </p:cNvSpPr>
          <p:nvPr/>
        </p:nvSpPr>
        <p:spPr>
          <a:xfrm xmlns:a="http://schemas.openxmlformats.org/drawingml/2006/main">
            <a:off x="0" y="762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0" name="">
            <a:extLst xmlns:a="http://schemas.openxmlformats.org/drawingml/2006/main">
              <a:ext uri="{FF2B5EF4-FFF2-40B4-BE49-F238E27FC236}">
                <a16:creationId xmlns:a16="http://schemas.microsoft.com/office/drawing/2014/main" id="{1662EAF1-234A-4507-8F8B-813678206E54}"/>
              </a:ext>
            </a:extLst>
          </p:cNvPr>
          <p:cNvSpPr>
            <a:spLocks xmlns:a="http://schemas.openxmlformats.org/drawingml/2006/main" noGrp="1"/>
          </p:cNvSpPr>
          <p:nvPr/>
        </p:nvSpPr>
        <p:spPr>
          <a:xfrm xmlns:a="http://schemas.openxmlformats.org/drawingml/2006/main">
            <a:off x="0" y="800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1" name="">
            <a:extLst xmlns:a="http://schemas.openxmlformats.org/drawingml/2006/main">
              <a:ext uri="{FF2B5EF4-FFF2-40B4-BE49-F238E27FC236}">
                <a16:creationId xmlns:a16="http://schemas.microsoft.com/office/drawing/2014/main" id="{25E70823-9EE9-4736-904E-20A47DA23458}"/>
              </a:ext>
            </a:extLst>
          </p:cNvPr>
          <p:cNvSpPr>
            <a:spLocks xmlns:a="http://schemas.openxmlformats.org/drawingml/2006/main" noGrp="1"/>
          </p:cNvSpPr>
          <p:nvPr/>
        </p:nvSpPr>
        <p:spPr>
          <a:xfrm xmlns:a="http://schemas.openxmlformats.org/drawingml/2006/main">
            <a:off x="0" y="838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2" name="">
            <a:extLst xmlns:a="http://schemas.openxmlformats.org/drawingml/2006/main">
              <a:ext uri="{FF2B5EF4-FFF2-40B4-BE49-F238E27FC236}">
                <a16:creationId xmlns:a16="http://schemas.microsoft.com/office/drawing/2014/main" id="{6BF7E72C-59F8-475F-AA8A-A4437761262D}"/>
              </a:ext>
            </a:extLst>
          </p:cNvPr>
          <p:cNvSpPr>
            <a:spLocks xmlns:a="http://schemas.openxmlformats.org/drawingml/2006/main" noGrp="1"/>
          </p:cNvSpPr>
          <p:nvPr/>
        </p:nvSpPr>
        <p:spPr>
          <a:xfrm xmlns:a="http://schemas.openxmlformats.org/drawingml/2006/main">
            <a:off x="0" y="876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3" name="">
            <a:extLst xmlns:a="http://schemas.openxmlformats.org/drawingml/2006/main">
              <a:ext uri="{FF2B5EF4-FFF2-40B4-BE49-F238E27FC236}">
                <a16:creationId xmlns:a16="http://schemas.microsoft.com/office/drawing/2014/main" id="{B9DD8801-F4CF-4723-9EFC-88F44E616D03}"/>
              </a:ext>
            </a:extLst>
          </p:cNvPr>
          <p:cNvSpPr>
            <a:spLocks xmlns:a="http://schemas.openxmlformats.org/drawingml/2006/main" noGrp="1"/>
          </p:cNvSpPr>
          <p:nvPr/>
        </p:nvSpPr>
        <p:spPr>
          <a:xfrm xmlns:a="http://schemas.openxmlformats.org/drawingml/2006/main">
            <a:off x="0" y="914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4" name="">
            <a:extLst xmlns:a="http://schemas.openxmlformats.org/drawingml/2006/main">
              <a:ext uri="{FF2B5EF4-FFF2-40B4-BE49-F238E27FC236}">
                <a16:creationId xmlns:a16="http://schemas.microsoft.com/office/drawing/2014/main" id="{009FD895-2D0F-4878-A4AE-EA3B50BE967F}"/>
              </a:ext>
            </a:extLst>
          </p:cNvPr>
          <p:cNvSpPr>
            <a:spLocks xmlns:a="http://schemas.openxmlformats.org/drawingml/2006/main" noGrp="1"/>
          </p:cNvSpPr>
          <p:nvPr/>
        </p:nvSpPr>
        <p:spPr>
          <a:xfrm xmlns:a="http://schemas.openxmlformats.org/drawingml/2006/main">
            <a:off x="0" y="952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5" name="">
            <a:extLst xmlns:a="http://schemas.openxmlformats.org/drawingml/2006/main">
              <a:ext uri="{FF2B5EF4-FFF2-40B4-BE49-F238E27FC236}">
                <a16:creationId xmlns:a16="http://schemas.microsoft.com/office/drawing/2014/main" id="{0EBE8A82-C7BF-49F9-BCA0-B4DECCCED922}"/>
              </a:ext>
            </a:extLst>
          </p:cNvPr>
          <p:cNvSpPr>
            <a:spLocks xmlns:a="http://schemas.openxmlformats.org/drawingml/2006/main" noGrp="1"/>
          </p:cNvSpPr>
          <p:nvPr/>
        </p:nvSpPr>
        <p:spPr>
          <a:xfrm xmlns:a="http://schemas.openxmlformats.org/drawingml/2006/main">
            <a:off x="0" y="990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6" name="">
            <a:extLst xmlns:a="http://schemas.openxmlformats.org/drawingml/2006/main">
              <a:ext uri="{FF2B5EF4-FFF2-40B4-BE49-F238E27FC236}">
                <a16:creationId xmlns:a16="http://schemas.microsoft.com/office/drawing/2014/main" id="{C932537C-6C5E-4885-8CAC-4A56521C5317}"/>
              </a:ext>
            </a:extLst>
          </p:cNvPr>
          <p:cNvSpPr>
            <a:spLocks xmlns:a="http://schemas.openxmlformats.org/drawingml/2006/main" noGrp="1"/>
          </p:cNvSpPr>
          <p:nvPr/>
        </p:nvSpPr>
        <p:spPr>
          <a:xfrm xmlns:a="http://schemas.openxmlformats.org/drawingml/2006/main">
            <a:off x="762000" y="666750"/>
            <a:ext cx="16383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A5FAA"/>
                </a:solidFill>
                <a:latin typeface="Helvetica Neue"/>
                <a:ea typeface="Helvetica Neue"/>
                <a:cs typeface="Helvetica Neue"/>
              </a:defRPr>
            </a:defPPr>
            <a:lvl1pPr>
              <a:defRPr sz="1725" b="1">
                <a:solidFill>
                  <a:srgbClr val="1A5FAA"/>
                </a:solidFill>
                <a:latin typeface="Helvetica Neue"/>
                <a:ea typeface="Helvetica Neue"/>
                <a:cs typeface="Helvetica Neue"/>
              </a:defRPr>
            </a:lvl1pPr>
            <a:lvl2pPr>
              <a:defRPr sz="1725" b="1">
                <a:solidFill>
                  <a:srgbClr val="1A5FAA"/>
                </a:solidFill>
                <a:latin typeface="Helvetica Neue"/>
                <a:ea typeface="Helvetica Neue"/>
                <a:cs typeface="Helvetica Neue"/>
              </a:defRPr>
            </a:lvl2pPr>
            <a:lvl3pPr>
              <a:defRPr sz="1725" b="1">
                <a:solidFill>
                  <a:srgbClr val="1A5FAA"/>
                </a:solidFill>
                <a:latin typeface="Helvetica Neue"/>
                <a:ea typeface="Helvetica Neue"/>
                <a:cs typeface="Helvetica Neue"/>
              </a:defRPr>
            </a:lvl3pPr>
            <a:lvl4pPr>
              <a:defRPr sz="1725" b="1">
                <a:solidFill>
                  <a:srgbClr val="1A5FAA"/>
                </a:solidFill>
                <a:latin typeface="Helvetica Neue"/>
                <a:ea typeface="Helvetica Neue"/>
                <a:cs typeface="Helvetica Neue"/>
              </a:defRPr>
            </a:lvl4pPr>
            <a:lvl5pPr>
              <a:defRPr sz="1725" b="1">
                <a:solidFill>
                  <a:srgbClr val="1A5FAA"/>
                </a:solidFill>
                <a:latin typeface="Helvetica Neue"/>
                <a:ea typeface="Helvetica Neue"/>
                <a:cs typeface="Helvetica Neue"/>
              </a:defRPr>
            </a:lvl5pPr>
            <a:lvl6pPr>
              <a:defRPr sz="1725" b="1">
                <a:solidFill>
                  <a:srgbClr val="1A5FAA"/>
                </a:solidFill>
                <a:latin typeface="Helvetica Neue"/>
                <a:ea typeface="Helvetica Neue"/>
                <a:cs typeface="Helvetica Neue"/>
              </a:defRPr>
            </a:lvl6pPr>
            <a:lvl7pPr>
              <a:defRPr sz="1725" b="1">
                <a:solidFill>
                  <a:srgbClr val="1A5FAA"/>
                </a:solidFill>
                <a:latin typeface="Helvetica Neue"/>
                <a:ea typeface="Helvetica Neue"/>
                <a:cs typeface="Helvetica Neue"/>
              </a:defRPr>
            </a:lvl7pPr>
            <a:lvl8pPr>
              <a:defRPr sz="1725" b="1">
                <a:solidFill>
                  <a:srgbClr val="1A5FAA"/>
                </a:solidFill>
                <a:latin typeface="Helvetica Neue"/>
                <a:ea typeface="Helvetica Neue"/>
                <a:cs typeface="Helvetica Neue"/>
              </a:defRPr>
            </a:lvl8pPr>
            <a:lvl9pPr>
              <a:defRPr sz="1725" b="1">
                <a:solidFill>
                  <a:srgbClr val="1A5FAA"/>
                </a:solidFill>
                <a:latin typeface="Helvetica Neue"/>
                <a:ea typeface="Helvetica Neue"/>
                <a:cs typeface="Helvetica Neue"/>
              </a:defRPr>
            </a:lvl9pPr>
          </a:lstStyle>
          <a:p xmlns:a="http://schemas.openxmlformats.org/drawingml/2006/main">
            <a:pPr>
              <a:defRPr sz="1725" b="1">
                <a:solidFill>
                  <a:srgbClr val="1A5FAA"/>
                </a:solidFill>
                <a:latin typeface="Helvetica Neue"/>
                <a:ea typeface="Helvetica Neue"/>
                <a:cs typeface="Helvetica Neue"/>
              </a:defRPr>
            </a:pPr>
            <a:r>
              <a:rPr sz="1725" b="1">
                <a:solidFill>
                  <a:srgbClr val="1A5FAA"/>
                </a:solidFill>
                <a:latin typeface="Helvetica Neue"/>
                <a:ea typeface="Helvetica Neue"/>
                <a:cs typeface="Helvetica Neue"/>
              </a:rPr>
              <a:t>THE SCIENTIFIC QUESTION</a:t>
            </a:r>
          </a:p>
        </p:txBody>
      </p:sp>
      <p:sp>
        <p:nvSpPr>
          <p:cNvPr id="77" name="">
            <a:extLst xmlns:a="http://schemas.openxmlformats.org/drawingml/2006/main">
              <a:ext uri="{FF2B5EF4-FFF2-40B4-BE49-F238E27FC236}">
                <a16:creationId xmlns:a16="http://schemas.microsoft.com/office/drawing/2014/main" id="{E1D8C75B-E885-4147-AA7B-152F49478541}"/>
              </a:ext>
            </a:extLst>
          </p:cNvPr>
          <p:cNvSpPr>
            <a:spLocks xmlns:a="http://schemas.openxmlformats.org/drawingml/2006/main" noGrp="1"/>
          </p:cNvSpPr>
          <p:nvPr/>
        </p:nvSpPr>
        <p:spPr>
          <a:xfrm xmlns:a="http://schemas.openxmlformats.org/drawingml/2006/main">
            <a:off x="762000" y="1066800"/>
            <a:ext cx="16764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4350" b="1">
                <a:solidFill>
                  <a:srgbClr val="16191D"/>
                </a:solidFill>
                <a:latin typeface="Helvetica Neue"/>
                <a:ea typeface="Helvetica Neue"/>
                <a:cs typeface="Helvetica Neue"/>
              </a:defRPr>
            </a:defPPr>
            <a:lvl1pPr>
              <a:defRPr sz="4350" b="1">
                <a:solidFill>
                  <a:srgbClr val="16191D"/>
                </a:solidFill>
                <a:latin typeface="Helvetica Neue"/>
                <a:ea typeface="Helvetica Neue"/>
                <a:cs typeface="Helvetica Neue"/>
              </a:defRPr>
            </a:lvl1pPr>
            <a:lvl2pPr>
              <a:defRPr sz="4350" b="1">
                <a:solidFill>
                  <a:srgbClr val="16191D"/>
                </a:solidFill>
                <a:latin typeface="Helvetica Neue"/>
                <a:ea typeface="Helvetica Neue"/>
                <a:cs typeface="Helvetica Neue"/>
              </a:defRPr>
            </a:lvl2pPr>
            <a:lvl3pPr>
              <a:defRPr sz="4350" b="1">
                <a:solidFill>
                  <a:srgbClr val="16191D"/>
                </a:solidFill>
                <a:latin typeface="Helvetica Neue"/>
                <a:ea typeface="Helvetica Neue"/>
                <a:cs typeface="Helvetica Neue"/>
              </a:defRPr>
            </a:lvl3pPr>
            <a:lvl4pPr>
              <a:defRPr sz="4350" b="1">
                <a:solidFill>
                  <a:srgbClr val="16191D"/>
                </a:solidFill>
                <a:latin typeface="Helvetica Neue"/>
                <a:ea typeface="Helvetica Neue"/>
                <a:cs typeface="Helvetica Neue"/>
              </a:defRPr>
            </a:lvl4pPr>
            <a:lvl5pPr>
              <a:defRPr sz="4350" b="1">
                <a:solidFill>
                  <a:srgbClr val="16191D"/>
                </a:solidFill>
                <a:latin typeface="Helvetica Neue"/>
                <a:ea typeface="Helvetica Neue"/>
                <a:cs typeface="Helvetica Neue"/>
              </a:defRPr>
            </a:lvl5pPr>
            <a:lvl6pPr>
              <a:defRPr sz="4350" b="1">
                <a:solidFill>
                  <a:srgbClr val="16191D"/>
                </a:solidFill>
                <a:latin typeface="Helvetica Neue"/>
                <a:ea typeface="Helvetica Neue"/>
                <a:cs typeface="Helvetica Neue"/>
              </a:defRPr>
            </a:lvl6pPr>
            <a:lvl7pPr>
              <a:defRPr sz="4350" b="1">
                <a:solidFill>
                  <a:srgbClr val="16191D"/>
                </a:solidFill>
                <a:latin typeface="Helvetica Neue"/>
                <a:ea typeface="Helvetica Neue"/>
                <a:cs typeface="Helvetica Neue"/>
              </a:defRPr>
            </a:lvl7pPr>
            <a:lvl8pPr>
              <a:defRPr sz="4350" b="1">
                <a:solidFill>
                  <a:srgbClr val="16191D"/>
                </a:solidFill>
                <a:latin typeface="Helvetica Neue"/>
                <a:ea typeface="Helvetica Neue"/>
                <a:cs typeface="Helvetica Neue"/>
              </a:defRPr>
            </a:lvl8pPr>
            <a:lvl9pPr>
              <a:defRPr sz="4350" b="1">
                <a:solidFill>
                  <a:srgbClr val="16191D"/>
                </a:solidFill>
                <a:latin typeface="Helvetica Neue"/>
                <a:ea typeface="Helvetica Neue"/>
                <a:cs typeface="Helvetica Neue"/>
              </a:defRPr>
            </a:lvl9pPr>
          </a:lstStyle>
          <a:p xmlns:a="http://schemas.openxmlformats.org/drawingml/2006/main">
            <a:pPr>
              <a:defRPr sz="4350" b="1">
                <a:solidFill>
                  <a:srgbClr val="16191D"/>
                </a:solidFill>
                <a:latin typeface="Helvetica Neue"/>
                <a:ea typeface="Helvetica Neue"/>
                <a:cs typeface="Helvetica Neue"/>
              </a:defRPr>
            </a:pPr>
            <a:r>
              <a:rPr sz="4350" b="1">
                <a:solidFill>
                  <a:srgbClr val="16191D"/>
                </a:solidFill>
                <a:latin typeface="Helvetica Neue"/>
                <a:ea typeface="Helvetica Neue"/>
                <a:cs typeface="Helvetica Neue"/>
              </a:rPr>
              <a:t>Which features must an interface preserve?</a:t>
            </a:r>
          </a:p>
        </p:txBody>
      </p:sp>
      <p:sp>
        <p:nvSpPr>
          <p:cNvPr id="78" name="">
            <a:extLst xmlns:a="http://schemas.openxmlformats.org/drawingml/2006/main">
              <a:ext uri="{FF2B5EF4-FFF2-40B4-BE49-F238E27FC236}">
                <a16:creationId xmlns:a16="http://schemas.microsoft.com/office/drawing/2014/main" id="{E46B0F2F-ADC9-4A1B-B457-E9594AC329A3}"/>
              </a:ext>
            </a:extLst>
          </p:cNvPr>
          <p:cNvSpPr>
            <a:spLocks xmlns:a="http://schemas.openxmlformats.org/drawingml/2006/main" noGrp="1"/>
          </p:cNvSpPr>
          <p:nvPr/>
        </p:nvSpPr>
        <p:spPr>
          <a:xfrm xmlns:a="http://schemas.openxmlformats.org/drawingml/2006/main">
            <a:off x="762000" y="9620250"/>
            <a:ext cx="16764000" cy="19050"/>
          </a:xfrm>
          <a:prstGeom xmlns:a="http://schemas.openxmlformats.org/drawingml/2006/main" prst="rect">
            <a:avLst/>
          </a:prstGeom>
          <a:solidFill xmlns:a="http://schemas.openxmlformats.org/drawingml/2006/main">
            <a:srgbClr val="DDE2E8"/>
          </a:solidFill>
          <a:ln xmlns:a="http://schemas.openxmlformats.org/drawingml/2006/main" w="0">
            <a:noFill/>
          </a:ln>
        </p:spPr>
      </p:sp>
      <p:sp>
        <p:nvSpPr>
          <p:cNvPr id="79" name="">
            <a:extLst xmlns:a="http://schemas.openxmlformats.org/drawingml/2006/main">
              <a:ext uri="{FF2B5EF4-FFF2-40B4-BE49-F238E27FC236}">
                <a16:creationId xmlns:a16="http://schemas.microsoft.com/office/drawing/2014/main" id="{43936F07-1EE3-4CD5-9AA0-83C3E6F8A341}"/>
              </a:ext>
            </a:extLst>
          </p:cNvPr>
          <p:cNvSpPr>
            <a:spLocks xmlns:a="http://schemas.openxmlformats.org/drawingml/2006/main" noGrp="1"/>
          </p:cNvSpPr>
          <p:nvPr/>
        </p:nvSpPr>
        <p:spPr>
          <a:xfrm xmlns:a="http://schemas.openxmlformats.org/drawingml/2006/main">
            <a:off x="762000" y="9810750"/>
            <a:ext cx="1447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00" b="0">
                <a:solidFill>
                  <a:srgbClr val="5B6168"/>
                </a:solidFill>
                <a:latin typeface="Helvetica Neue"/>
                <a:ea typeface="Helvetica Neue"/>
                <a:cs typeface="Helvetica Neue"/>
              </a:defRPr>
            </a:defPPr>
            <a:lvl1pPr>
              <a:defRPr sz="1500" b="0">
                <a:solidFill>
                  <a:srgbClr val="5B6168"/>
                </a:solidFill>
                <a:latin typeface="Helvetica Neue"/>
                <a:ea typeface="Helvetica Neue"/>
                <a:cs typeface="Helvetica Neue"/>
              </a:defRPr>
            </a:lvl1pPr>
            <a:lvl2pPr>
              <a:defRPr sz="1500" b="0">
                <a:solidFill>
                  <a:srgbClr val="5B6168"/>
                </a:solidFill>
                <a:latin typeface="Helvetica Neue"/>
                <a:ea typeface="Helvetica Neue"/>
                <a:cs typeface="Helvetica Neue"/>
              </a:defRPr>
            </a:lvl2pPr>
            <a:lvl3pPr>
              <a:defRPr sz="1500" b="0">
                <a:solidFill>
                  <a:srgbClr val="5B6168"/>
                </a:solidFill>
                <a:latin typeface="Helvetica Neue"/>
                <a:ea typeface="Helvetica Neue"/>
                <a:cs typeface="Helvetica Neue"/>
              </a:defRPr>
            </a:lvl3pPr>
            <a:lvl4pPr>
              <a:defRPr sz="1500" b="0">
                <a:solidFill>
                  <a:srgbClr val="5B6168"/>
                </a:solidFill>
                <a:latin typeface="Helvetica Neue"/>
                <a:ea typeface="Helvetica Neue"/>
                <a:cs typeface="Helvetica Neue"/>
              </a:defRPr>
            </a:lvl4pPr>
            <a:lvl5pPr>
              <a:defRPr sz="1500" b="0">
                <a:solidFill>
                  <a:srgbClr val="5B6168"/>
                </a:solidFill>
                <a:latin typeface="Helvetica Neue"/>
                <a:ea typeface="Helvetica Neue"/>
                <a:cs typeface="Helvetica Neue"/>
              </a:defRPr>
            </a:lvl5pPr>
            <a:lvl6pPr>
              <a:defRPr sz="1500" b="0">
                <a:solidFill>
                  <a:srgbClr val="5B6168"/>
                </a:solidFill>
                <a:latin typeface="Helvetica Neue"/>
                <a:ea typeface="Helvetica Neue"/>
                <a:cs typeface="Helvetica Neue"/>
              </a:defRPr>
            </a:lvl6pPr>
            <a:lvl7pPr>
              <a:defRPr sz="1500" b="0">
                <a:solidFill>
                  <a:srgbClr val="5B6168"/>
                </a:solidFill>
                <a:latin typeface="Helvetica Neue"/>
                <a:ea typeface="Helvetica Neue"/>
                <a:cs typeface="Helvetica Neue"/>
              </a:defRPr>
            </a:lvl7pPr>
            <a:lvl8pPr>
              <a:defRPr sz="1500" b="0">
                <a:solidFill>
                  <a:srgbClr val="5B6168"/>
                </a:solidFill>
                <a:latin typeface="Helvetica Neue"/>
                <a:ea typeface="Helvetica Neue"/>
                <a:cs typeface="Helvetica Neue"/>
              </a:defRPr>
            </a:lvl8pPr>
            <a:lvl9pPr>
              <a:defRPr sz="1500" b="0">
                <a:solidFill>
                  <a:srgbClr val="5B6168"/>
                </a:solidFill>
                <a:latin typeface="Helvetica Neue"/>
                <a:ea typeface="Helvetica Neue"/>
                <a:cs typeface="Helvetica Neue"/>
              </a:defRPr>
            </a:lvl9pPr>
          </a:lstStyle>
          <a:p xmlns:a="http://schemas.openxmlformats.org/drawingml/2006/main">
            <a:pPr>
              <a:defRPr sz="1500" b="0">
                <a:solidFill>
                  <a:srgbClr val="5B6168"/>
                </a:solidFill>
                <a:latin typeface="Helvetica Neue"/>
                <a:ea typeface="Helvetica Neue"/>
                <a:cs typeface="Helvetica Neue"/>
              </a:defRPr>
            </a:pPr>
            <a:r>
              <a:rPr sz="1500" b="0">
                <a:solidFill>
                  <a:srgbClr val="5B6168"/>
                </a:solidFill>
                <a:latin typeface="Helvetica Neue"/>
                <a:ea typeface="Helvetica Neue"/>
                <a:cs typeface="Helvetica Neue"/>
              </a:rPr>
              <a:t>First Contact · Yuefeng Yin · Future Fellowship</a:t>
            </a:r>
          </a:p>
        </p:txBody>
      </p:sp>
      <p:sp>
        <p:nvSpPr>
          <p:cNvPr id="80" name="">
            <a:extLst xmlns:a="http://schemas.openxmlformats.org/drawingml/2006/main">
              <a:ext uri="{FF2B5EF4-FFF2-40B4-BE49-F238E27FC236}">
                <a16:creationId xmlns:a16="http://schemas.microsoft.com/office/drawing/2014/main" id="{42E5A323-9051-4083-8648-6D04A4E1B8EE}"/>
              </a:ext>
            </a:extLst>
          </p:cNvPr>
          <p:cNvSpPr>
            <a:spLocks xmlns:a="http://schemas.openxmlformats.org/drawingml/2006/main" noGrp="1"/>
          </p:cNvSpPr>
          <p:nvPr/>
        </p:nvSpPr>
        <p:spPr>
          <a:xfrm xmlns:a="http://schemas.openxmlformats.org/drawingml/2006/main">
            <a:off x="16002000" y="981075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lgn="r">
              <a:defRPr sz="1500" b="1">
                <a:solidFill>
                  <a:srgbClr val="1A5FAA"/>
                </a:solidFill>
                <a:latin typeface="Helvetica Neue"/>
                <a:ea typeface="Helvetica Neue"/>
                <a:cs typeface="Helvetica Neue"/>
              </a:defRPr>
            </a:defPPr>
            <a:lvl1pPr algn="r">
              <a:defRPr sz="1500" b="1">
                <a:solidFill>
                  <a:srgbClr val="1A5FAA"/>
                </a:solidFill>
                <a:latin typeface="Helvetica Neue"/>
                <a:ea typeface="Helvetica Neue"/>
                <a:cs typeface="Helvetica Neue"/>
              </a:defRPr>
            </a:lvl1pPr>
            <a:lvl2pPr algn="r">
              <a:defRPr sz="1500" b="1">
                <a:solidFill>
                  <a:srgbClr val="1A5FAA"/>
                </a:solidFill>
                <a:latin typeface="Helvetica Neue"/>
                <a:ea typeface="Helvetica Neue"/>
                <a:cs typeface="Helvetica Neue"/>
              </a:defRPr>
            </a:lvl2pPr>
            <a:lvl3pPr algn="r">
              <a:defRPr sz="1500" b="1">
                <a:solidFill>
                  <a:srgbClr val="1A5FAA"/>
                </a:solidFill>
                <a:latin typeface="Helvetica Neue"/>
                <a:ea typeface="Helvetica Neue"/>
                <a:cs typeface="Helvetica Neue"/>
              </a:defRPr>
            </a:lvl3pPr>
            <a:lvl4pPr algn="r">
              <a:defRPr sz="1500" b="1">
                <a:solidFill>
                  <a:srgbClr val="1A5FAA"/>
                </a:solidFill>
                <a:latin typeface="Helvetica Neue"/>
                <a:ea typeface="Helvetica Neue"/>
                <a:cs typeface="Helvetica Neue"/>
              </a:defRPr>
            </a:lvl4pPr>
            <a:lvl5pPr algn="r">
              <a:defRPr sz="1500" b="1">
                <a:solidFill>
                  <a:srgbClr val="1A5FAA"/>
                </a:solidFill>
                <a:latin typeface="Helvetica Neue"/>
                <a:ea typeface="Helvetica Neue"/>
                <a:cs typeface="Helvetica Neue"/>
              </a:defRPr>
            </a:lvl5pPr>
            <a:lvl6pPr algn="r">
              <a:defRPr sz="1500" b="1">
                <a:solidFill>
                  <a:srgbClr val="1A5FAA"/>
                </a:solidFill>
                <a:latin typeface="Helvetica Neue"/>
                <a:ea typeface="Helvetica Neue"/>
                <a:cs typeface="Helvetica Neue"/>
              </a:defRPr>
            </a:lvl6pPr>
            <a:lvl7pPr algn="r">
              <a:defRPr sz="1500" b="1">
                <a:solidFill>
                  <a:srgbClr val="1A5FAA"/>
                </a:solidFill>
                <a:latin typeface="Helvetica Neue"/>
                <a:ea typeface="Helvetica Neue"/>
                <a:cs typeface="Helvetica Neue"/>
              </a:defRPr>
            </a:lvl7pPr>
            <a:lvl8pPr algn="r">
              <a:defRPr sz="1500" b="1">
                <a:solidFill>
                  <a:srgbClr val="1A5FAA"/>
                </a:solidFill>
                <a:latin typeface="Helvetica Neue"/>
                <a:ea typeface="Helvetica Neue"/>
                <a:cs typeface="Helvetica Neue"/>
              </a:defRPr>
            </a:lvl8pPr>
            <a:lvl9pPr algn="r">
              <a:defRPr sz="1500" b="1">
                <a:solidFill>
                  <a:srgbClr val="1A5FAA"/>
                </a:solidFill>
                <a:latin typeface="Helvetica Neue"/>
                <a:ea typeface="Helvetica Neue"/>
                <a:cs typeface="Helvetica Neue"/>
              </a:defRPr>
            </a:lvl9pPr>
          </a:lstStyle>
          <a:p xmlns:a="http://schemas.openxmlformats.org/drawingml/2006/main">
            <a:pPr algn="r">
              <a:defRPr sz="1500" b="1">
                <a:solidFill>
                  <a:srgbClr val="1A5FAA"/>
                </a:solidFill>
                <a:latin typeface="Helvetica Neue"/>
                <a:ea typeface="Helvetica Neue"/>
                <a:cs typeface="Helvetica Neue"/>
              </a:defRPr>
            </a:pPr>
            <a:r>
              <a:rPr sz="1500" b="1">
                <a:solidFill>
                  <a:srgbClr val="1A5FAA"/>
                </a:solidFill>
                <a:latin typeface="Helvetica Neue"/>
                <a:ea typeface="Helvetica Neue"/>
                <a:cs typeface="Helvetica Neue"/>
              </a:rPr>
              <a:t>03</a:t>
            </a:r>
          </a:p>
        </p:txBody>
      </p:sp>
      <p:sp>
        <p:nvSpPr>
          <p:cNvPr id="81" name="">
            <a:extLst xmlns:a="http://schemas.openxmlformats.org/drawingml/2006/main">
              <a:ext uri="{FF2B5EF4-FFF2-40B4-BE49-F238E27FC236}">
                <a16:creationId xmlns:a16="http://schemas.microsoft.com/office/drawing/2014/main" id="{895A37F2-F813-4C13-94EC-C1CFB9BA1776}"/>
              </a:ext>
            </a:extLst>
          </p:cNvPr>
          <p:cNvSpPr>
            <a:spLocks xmlns:a="http://schemas.openxmlformats.org/drawingml/2006/main" noGrp="1"/>
          </p:cNvSpPr>
          <p:nvPr/>
        </p:nvSpPr>
        <p:spPr>
          <a:xfrm xmlns:a="http://schemas.openxmlformats.org/drawingml/2006/main">
            <a:off x="762000" y="3048000"/>
            <a:ext cx="7810500" cy="19050"/>
          </a:xfrm>
          <a:prstGeom xmlns:a="http://schemas.openxmlformats.org/drawingml/2006/main" prst="rect">
            <a:avLst/>
          </a:prstGeom>
          <a:solidFill xmlns:a="http://schemas.openxmlformats.org/drawingml/2006/main">
            <a:srgbClr val="1A5FAA"/>
          </a:solidFill>
          <a:ln xmlns:a="http://schemas.openxmlformats.org/drawingml/2006/main" w="0">
            <a:noFill/>
          </a:ln>
        </p:spPr>
      </p:sp>
      <p:sp>
        <p:nvSpPr>
          <p:cNvPr id="82" name="">
            <a:extLst xmlns:a="http://schemas.openxmlformats.org/drawingml/2006/main">
              <a:ext uri="{FF2B5EF4-FFF2-40B4-BE49-F238E27FC236}">
                <a16:creationId xmlns:a16="http://schemas.microsoft.com/office/drawing/2014/main" id="{11D18DAF-7277-4B69-8CC6-BAFF9BB57AD2}"/>
              </a:ext>
            </a:extLst>
          </p:cNvPr>
          <p:cNvSpPr>
            <a:spLocks xmlns:a="http://schemas.openxmlformats.org/drawingml/2006/main" noGrp="1"/>
          </p:cNvSpPr>
          <p:nvPr/>
        </p:nvSpPr>
        <p:spPr>
          <a:xfrm xmlns:a="http://schemas.openxmlformats.org/drawingml/2006/main">
            <a:off x="762000" y="3295650"/>
            <a:ext cx="7810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225" b="1">
                <a:solidFill>
                  <a:srgbClr val="1A5FAA"/>
                </a:solidFill>
                <a:latin typeface="Helvetica Neue"/>
                <a:ea typeface="Helvetica Neue"/>
                <a:cs typeface="Helvetica Neue"/>
              </a:defRPr>
            </a:defPPr>
            <a:lvl1pPr>
              <a:defRPr sz="3225" b="1">
                <a:solidFill>
                  <a:srgbClr val="1A5FAA"/>
                </a:solidFill>
                <a:latin typeface="Helvetica Neue"/>
                <a:ea typeface="Helvetica Neue"/>
                <a:cs typeface="Helvetica Neue"/>
              </a:defRPr>
            </a:lvl1pPr>
            <a:lvl2pPr>
              <a:defRPr sz="3225" b="1">
                <a:solidFill>
                  <a:srgbClr val="1A5FAA"/>
                </a:solidFill>
                <a:latin typeface="Helvetica Neue"/>
                <a:ea typeface="Helvetica Neue"/>
                <a:cs typeface="Helvetica Neue"/>
              </a:defRPr>
            </a:lvl2pPr>
            <a:lvl3pPr>
              <a:defRPr sz="3225" b="1">
                <a:solidFill>
                  <a:srgbClr val="1A5FAA"/>
                </a:solidFill>
                <a:latin typeface="Helvetica Neue"/>
                <a:ea typeface="Helvetica Neue"/>
                <a:cs typeface="Helvetica Neue"/>
              </a:defRPr>
            </a:lvl3pPr>
            <a:lvl4pPr>
              <a:defRPr sz="3225" b="1">
                <a:solidFill>
                  <a:srgbClr val="1A5FAA"/>
                </a:solidFill>
                <a:latin typeface="Helvetica Neue"/>
                <a:ea typeface="Helvetica Neue"/>
                <a:cs typeface="Helvetica Neue"/>
              </a:defRPr>
            </a:lvl4pPr>
            <a:lvl5pPr>
              <a:defRPr sz="3225" b="1">
                <a:solidFill>
                  <a:srgbClr val="1A5FAA"/>
                </a:solidFill>
                <a:latin typeface="Helvetica Neue"/>
                <a:ea typeface="Helvetica Neue"/>
                <a:cs typeface="Helvetica Neue"/>
              </a:defRPr>
            </a:lvl5pPr>
            <a:lvl6pPr>
              <a:defRPr sz="3225" b="1">
                <a:solidFill>
                  <a:srgbClr val="1A5FAA"/>
                </a:solidFill>
                <a:latin typeface="Helvetica Neue"/>
                <a:ea typeface="Helvetica Neue"/>
                <a:cs typeface="Helvetica Neue"/>
              </a:defRPr>
            </a:lvl6pPr>
            <a:lvl7pPr>
              <a:defRPr sz="3225" b="1">
                <a:solidFill>
                  <a:srgbClr val="1A5FAA"/>
                </a:solidFill>
                <a:latin typeface="Helvetica Neue"/>
                <a:ea typeface="Helvetica Neue"/>
                <a:cs typeface="Helvetica Neue"/>
              </a:defRPr>
            </a:lvl7pPr>
            <a:lvl8pPr>
              <a:defRPr sz="3225" b="1">
                <a:solidFill>
                  <a:srgbClr val="1A5FAA"/>
                </a:solidFill>
                <a:latin typeface="Helvetica Neue"/>
                <a:ea typeface="Helvetica Neue"/>
                <a:cs typeface="Helvetica Neue"/>
              </a:defRPr>
            </a:lvl8pPr>
            <a:lvl9pPr>
              <a:defRPr sz="3225" b="1">
                <a:solidFill>
                  <a:srgbClr val="1A5FAA"/>
                </a:solidFill>
                <a:latin typeface="Helvetica Neue"/>
                <a:ea typeface="Helvetica Neue"/>
                <a:cs typeface="Helvetica Neue"/>
              </a:defRPr>
            </a:lvl9pPr>
          </a:lstStyle>
          <a:p xmlns:a="http://schemas.openxmlformats.org/drawingml/2006/main">
            <a:pPr>
              <a:defRPr sz="3225" b="1">
                <a:solidFill>
                  <a:srgbClr val="1A5FAA"/>
                </a:solidFill>
                <a:latin typeface="Helvetica Neue"/>
                <a:ea typeface="Helvetica Neue"/>
                <a:cs typeface="Helvetica Neue"/>
              </a:defRPr>
            </a:pPr>
            <a:r>
              <a:rPr sz="3225" b="1">
                <a:solidFill>
                  <a:srgbClr val="1A5FAA"/>
                </a:solidFill>
                <a:latin typeface="Helvetica Neue"/>
                <a:ea typeface="Helvetica Neue"/>
                <a:cs typeface="Helvetica Neue"/>
              </a:rPr>
              <a:t>1  Identify the relevant interface</a:t>
            </a:r>
          </a:p>
        </p:txBody>
      </p:sp>
      <p:sp>
        <p:nvSpPr>
          <p:cNvPr id="83" name="">
            <a:extLst xmlns:a="http://schemas.openxmlformats.org/drawingml/2006/main">
              <a:ext uri="{FF2B5EF4-FFF2-40B4-BE49-F238E27FC236}">
                <a16:creationId xmlns:a16="http://schemas.microsoft.com/office/drawing/2014/main" id="{F802AD90-9C2B-45CD-94A9-ED4EC859F756}"/>
              </a:ext>
            </a:extLst>
          </p:cNvPr>
          <p:cNvSpPr>
            <a:spLocks xmlns:a="http://schemas.openxmlformats.org/drawingml/2006/main" noGrp="1"/>
          </p:cNvSpPr>
          <p:nvPr/>
        </p:nvSpPr>
        <p:spPr>
          <a:xfrm xmlns:a="http://schemas.openxmlformats.org/drawingml/2006/main">
            <a:off x="762000" y="4343400"/>
            <a:ext cx="78105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400" b="0">
                <a:solidFill>
                  <a:srgbClr val="5B6168"/>
                </a:solidFill>
                <a:latin typeface="Helvetica Neue"/>
                <a:ea typeface="Helvetica Neue"/>
                <a:cs typeface="Helvetica Neue"/>
              </a:defRPr>
            </a:defPPr>
            <a:lvl1pPr>
              <a:defRPr sz="2400" b="0">
                <a:solidFill>
                  <a:srgbClr val="5B6168"/>
                </a:solidFill>
                <a:latin typeface="Helvetica Neue"/>
                <a:ea typeface="Helvetica Neue"/>
                <a:cs typeface="Helvetica Neue"/>
              </a:defRPr>
            </a:lvl1pPr>
            <a:lvl2pPr>
              <a:defRPr sz="2400" b="0">
                <a:solidFill>
                  <a:srgbClr val="5B6168"/>
                </a:solidFill>
                <a:latin typeface="Helvetica Neue"/>
                <a:ea typeface="Helvetica Neue"/>
                <a:cs typeface="Helvetica Neue"/>
              </a:defRPr>
            </a:lvl2pPr>
            <a:lvl3pPr>
              <a:defRPr sz="2400" b="0">
                <a:solidFill>
                  <a:srgbClr val="5B6168"/>
                </a:solidFill>
                <a:latin typeface="Helvetica Neue"/>
                <a:ea typeface="Helvetica Neue"/>
                <a:cs typeface="Helvetica Neue"/>
              </a:defRPr>
            </a:lvl3pPr>
            <a:lvl4pPr>
              <a:defRPr sz="2400" b="0">
                <a:solidFill>
                  <a:srgbClr val="5B6168"/>
                </a:solidFill>
                <a:latin typeface="Helvetica Neue"/>
                <a:ea typeface="Helvetica Neue"/>
                <a:cs typeface="Helvetica Neue"/>
              </a:defRPr>
            </a:lvl4pPr>
            <a:lvl5pPr>
              <a:defRPr sz="2400" b="0">
                <a:solidFill>
                  <a:srgbClr val="5B6168"/>
                </a:solidFill>
                <a:latin typeface="Helvetica Neue"/>
                <a:ea typeface="Helvetica Neue"/>
                <a:cs typeface="Helvetica Neue"/>
              </a:defRPr>
            </a:lvl5pPr>
            <a:lvl6pPr>
              <a:defRPr sz="2400" b="0">
                <a:solidFill>
                  <a:srgbClr val="5B6168"/>
                </a:solidFill>
                <a:latin typeface="Helvetica Neue"/>
                <a:ea typeface="Helvetica Neue"/>
                <a:cs typeface="Helvetica Neue"/>
              </a:defRPr>
            </a:lvl6pPr>
            <a:lvl7pPr>
              <a:defRPr sz="2400" b="0">
                <a:solidFill>
                  <a:srgbClr val="5B6168"/>
                </a:solidFill>
                <a:latin typeface="Helvetica Neue"/>
                <a:ea typeface="Helvetica Neue"/>
                <a:cs typeface="Helvetica Neue"/>
              </a:defRPr>
            </a:lvl7pPr>
            <a:lvl8pPr>
              <a:defRPr sz="2400" b="0">
                <a:solidFill>
                  <a:srgbClr val="5B6168"/>
                </a:solidFill>
                <a:latin typeface="Helvetica Neue"/>
                <a:ea typeface="Helvetica Neue"/>
                <a:cs typeface="Helvetica Neue"/>
              </a:defRPr>
            </a:lvl8pPr>
            <a:lvl9pPr>
              <a:defRPr sz="2400" b="0">
                <a:solidFill>
                  <a:srgbClr val="5B6168"/>
                </a:solidFill>
                <a:latin typeface="Helvetica Neue"/>
                <a:ea typeface="Helvetica Neue"/>
                <a:cs typeface="Helvetica Neue"/>
              </a:defRPr>
            </a:lvl9pPr>
          </a:lstStyle>
          <a:p xmlns:a="http://schemas.openxmlformats.org/drawingml/2006/main">
            <a:pPr>
              <a:defRPr sz="2400" b="0">
                <a:solidFill>
                  <a:srgbClr val="5B6168"/>
                </a:solidFill>
                <a:latin typeface="Helvetica Neue"/>
                <a:ea typeface="Helvetica Neue"/>
                <a:cs typeface="Helvetica Neue"/>
              </a:defRPr>
            </a:pPr>
            <a:r>
              <a:rPr sz="2400" b="0">
                <a:solidFill>
                  <a:srgbClr val="5B6168"/>
                </a:solidFill>
                <a:latin typeface="Helvetica Neue"/>
                <a:ea typeface="Helvetica Neue"/>
                <a:cs typeface="Helvetica Neue"/>
              </a:rPr>
              <a:t>Does the model contain the interactions that cause the behaviour we want to understand?</a:t>
            </a:r>
          </a:p>
        </p:txBody>
      </p:sp>
      <p:sp>
        <p:nvSpPr>
          <p:cNvPr id="84" name="">
            <a:extLst xmlns:a="http://schemas.openxmlformats.org/drawingml/2006/main">
              <a:ext uri="{FF2B5EF4-FFF2-40B4-BE49-F238E27FC236}">
                <a16:creationId xmlns:a16="http://schemas.microsoft.com/office/drawing/2014/main" id="{4A3B46D6-1EB5-49BB-ACDA-747FFA52FAF6}"/>
              </a:ext>
            </a:extLst>
          </p:cNvPr>
          <p:cNvSpPr>
            <a:spLocks xmlns:a="http://schemas.openxmlformats.org/drawingml/2006/main" noGrp="1"/>
          </p:cNvSpPr>
          <p:nvPr/>
        </p:nvSpPr>
        <p:spPr>
          <a:xfrm xmlns:a="http://schemas.openxmlformats.org/drawingml/2006/main">
            <a:off x="9525000" y="3048000"/>
            <a:ext cx="8001000" cy="19050"/>
          </a:xfrm>
          <a:prstGeom xmlns:a="http://schemas.openxmlformats.org/drawingml/2006/main" prst="rect">
            <a:avLst/>
          </a:prstGeom>
          <a:solidFill xmlns:a="http://schemas.openxmlformats.org/drawingml/2006/main">
            <a:srgbClr val="1B9467"/>
          </a:solidFill>
          <a:ln xmlns:a="http://schemas.openxmlformats.org/drawingml/2006/main" w="0">
            <a:noFill/>
          </a:ln>
        </p:spPr>
      </p:sp>
      <p:sp>
        <p:nvSpPr>
          <p:cNvPr id="85" name="">
            <a:extLst xmlns:a="http://schemas.openxmlformats.org/drawingml/2006/main">
              <a:ext uri="{FF2B5EF4-FFF2-40B4-BE49-F238E27FC236}">
                <a16:creationId xmlns:a16="http://schemas.microsoft.com/office/drawing/2014/main" id="{15FE5B48-E061-4A20-B3D6-2E783709C589}"/>
              </a:ext>
            </a:extLst>
          </p:cNvPr>
          <p:cNvSpPr>
            <a:spLocks xmlns:a="http://schemas.openxmlformats.org/drawingml/2006/main" noGrp="1"/>
          </p:cNvSpPr>
          <p:nvPr/>
        </p:nvSpPr>
        <p:spPr>
          <a:xfrm xmlns:a="http://schemas.openxmlformats.org/drawingml/2006/main">
            <a:off x="9525000" y="3295650"/>
            <a:ext cx="8001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225" b="1">
                <a:solidFill>
                  <a:srgbClr val="1B9467"/>
                </a:solidFill>
                <a:latin typeface="Helvetica Neue"/>
                <a:ea typeface="Helvetica Neue"/>
                <a:cs typeface="Helvetica Neue"/>
              </a:defRPr>
            </a:defPPr>
            <a:lvl1pPr>
              <a:defRPr sz="3225" b="1">
                <a:solidFill>
                  <a:srgbClr val="1B9467"/>
                </a:solidFill>
                <a:latin typeface="Helvetica Neue"/>
                <a:ea typeface="Helvetica Neue"/>
                <a:cs typeface="Helvetica Neue"/>
              </a:defRPr>
            </a:lvl1pPr>
            <a:lvl2pPr>
              <a:defRPr sz="3225" b="1">
                <a:solidFill>
                  <a:srgbClr val="1B9467"/>
                </a:solidFill>
                <a:latin typeface="Helvetica Neue"/>
                <a:ea typeface="Helvetica Neue"/>
                <a:cs typeface="Helvetica Neue"/>
              </a:defRPr>
            </a:lvl2pPr>
            <a:lvl3pPr>
              <a:defRPr sz="3225" b="1">
                <a:solidFill>
                  <a:srgbClr val="1B9467"/>
                </a:solidFill>
                <a:latin typeface="Helvetica Neue"/>
                <a:ea typeface="Helvetica Neue"/>
                <a:cs typeface="Helvetica Neue"/>
              </a:defRPr>
            </a:lvl3pPr>
            <a:lvl4pPr>
              <a:defRPr sz="3225" b="1">
                <a:solidFill>
                  <a:srgbClr val="1B9467"/>
                </a:solidFill>
                <a:latin typeface="Helvetica Neue"/>
                <a:ea typeface="Helvetica Neue"/>
                <a:cs typeface="Helvetica Neue"/>
              </a:defRPr>
            </a:lvl4pPr>
            <a:lvl5pPr>
              <a:defRPr sz="3225" b="1">
                <a:solidFill>
                  <a:srgbClr val="1B9467"/>
                </a:solidFill>
                <a:latin typeface="Helvetica Neue"/>
                <a:ea typeface="Helvetica Neue"/>
                <a:cs typeface="Helvetica Neue"/>
              </a:defRPr>
            </a:lvl5pPr>
            <a:lvl6pPr>
              <a:defRPr sz="3225" b="1">
                <a:solidFill>
                  <a:srgbClr val="1B9467"/>
                </a:solidFill>
                <a:latin typeface="Helvetica Neue"/>
                <a:ea typeface="Helvetica Neue"/>
                <a:cs typeface="Helvetica Neue"/>
              </a:defRPr>
            </a:lvl6pPr>
            <a:lvl7pPr>
              <a:defRPr sz="3225" b="1">
                <a:solidFill>
                  <a:srgbClr val="1B9467"/>
                </a:solidFill>
                <a:latin typeface="Helvetica Neue"/>
                <a:ea typeface="Helvetica Neue"/>
                <a:cs typeface="Helvetica Neue"/>
              </a:defRPr>
            </a:lvl7pPr>
            <a:lvl8pPr>
              <a:defRPr sz="3225" b="1">
                <a:solidFill>
                  <a:srgbClr val="1B9467"/>
                </a:solidFill>
                <a:latin typeface="Helvetica Neue"/>
                <a:ea typeface="Helvetica Neue"/>
                <a:cs typeface="Helvetica Neue"/>
              </a:defRPr>
            </a:lvl8pPr>
            <a:lvl9pPr>
              <a:defRPr sz="3225" b="1">
                <a:solidFill>
                  <a:srgbClr val="1B9467"/>
                </a:solidFill>
                <a:latin typeface="Helvetica Neue"/>
                <a:ea typeface="Helvetica Neue"/>
                <a:cs typeface="Helvetica Neue"/>
              </a:defRPr>
            </a:lvl9pPr>
          </a:lstStyle>
          <a:p xmlns:a="http://schemas.openxmlformats.org/drawingml/2006/main">
            <a:pPr>
              <a:defRPr sz="3225" b="1">
                <a:solidFill>
                  <a:srgbClr val="1B9467"/>
                </a:solidFill>
                <a:latin typeface="Helvetica Neue"/>
                <a:ea typeface="Helvetica Neue"/>
                <a:cs typeface="Helvetica Neue"/>
              </a:defRPr>
            </a:pPr>
            <a:r>
              <a:rPr sz="3225" b="1">
                <a:solidFill>
                  <a:srgbClr val="1B9467"/>
                </a:solidFill>
                <a:latin typeface="Helvetica Neue"/>
                <a:ea typeface="Helvetica Neue"/>
                <a:cs typeface="Helvetica Neue"/>
              </a:rPr>
              <a:t>2  Construct the right environment</a:t>
            </a:r>
          </a:p>
        </p:txBody>
      </p:sp>
      <p:sp>
        <p:nvSpPr>
          <p:cNvPr id="86" name="">
            <a:extLst xmlns:a="http://schemas.openxmlformats.org/drawingml/2006/main">
              <a:ext uri="{FF2B5EF4-FFF2-40B4-BE49-F238E27FC236}">
                <a16:creationId xmlns:a16="http://schemas.microsoft.com/office/drawing/2014/main" id="{1A30F551-3CA0-4E3B-8132-BF975C9C077A}"/>
              </a:ext>
            </a:extLst>
          </p:cNvPr>
          <p:cNvSpPr>
            <a:spLocks xmlns:a="http://schemas.openxmlformats.org/drawingml/2006/main" noGrp="1"/>
          </p:cNvSpPr>
          <p:nvPr/>
        </p:nvSpPr>
        <p:spPr>
          <a:xfrm xmlns:a="http://schemas.openxmlformats.org/drawingml/2006/main">
            <a:off x="9525000" y="4343400"/>
            <a:ext cx="80010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400" b="0">
                <a:solidFill>
                  <a:srgbClr val="5B6168"/>
                </a:solidFill>
                <a:latin typeface="Helvetica Neue"/>
                <a:ea typeface="Helvetica Neue"/>
                <a:cs typeface="Helvetica Neue"/>
              </a:defRPr>
            </a:defPPr>
            <a:lvl1pPr>
              <a:defRPr sz="2400" b="0">
                <a:solidFill>
                  <a:srgbClr val="5B6168"/>
                </a:solidFill>
                <a:latin typeface="Helvetica Neue"/>
                <a:ea typeface="Helvetica Neue"/>
                <a:cs typeface="Helvetica Neue"/>
              </a:defRPr>
            </a:lvl1pPr>
            <a:lvl2pPr>
              <a:defRPr sz="2400" b="0">
                <a:solidFill>
                  <a:srgbClr val="5B6168"/>
                </a:solidFill>
                <a:latin typeface="Helvetica Neue"/>
                <a:ea typeface="Helvetica Neue"/>
                <a:cs typeface="Helvetica Neue"/>
              </a:defRPr>
            </a:lvl2pPr>
            <a:lvl3pPr>
              <a:defRPr sz="2400" b="0">
                <a:solidFill>
                  <a:srgbClr val="5B6168"/>
                </a:solidFill>
                <a:latin typeface="Helvetica Neue"/>
                <a:ea typeface="Helvetica Neue"/>
                <a:cs typeface="Helvetica Neue"/>
              </a:defRPr>
            </a:lvl3pPr>
            <a:lvl4pPr>
              <a:defRPr sz="2400" b="0">
                <a:solidFill>
                  <a:srgbClr val="5B6168"/>
                </a:solidFill>
                <a:latin typeface="Helvetica Neue"/>
                <a:ea typeface="Helvetica Neue"/>
                <a:cs typeface="Helvetica Neue"/>
              </a:defRPr>
            </a:lvl4pPr>
            <a:lvl5pPr>
              <a:defRPr sz="2400" b="0">
                <a:solidFill>
                  <a:srgbClr val="5B6168"/>
                </a:solidFill>
                <a:latin typeface="Helvetica Neue"/>
                <a:ea typeface="Helvetica Neue"/>
                <a:cs typeface="Helvetica Neue"/>
              </a:defRPr>
            </a:lvl5pPr>
            <a:lvl6pPr>
              <a:defRPr sz="2400" b="0">
                <a:solidFill>
                  <a:srgbClr val="5B6168"/>
                </a:solidFill>
                <a:latin typeface="Helvetica Neue"/>
                <a:ea typeface="Helvetica Neue"/>
                <a:cs typeface="Helvetica Neue"/>
              </a:defRPr>
            </a:lvl6pPr>
            <a:lvl7pPr>
              <a:defRPr sz="2400" b="0">
                <a:solidFill>
                  <a:srgbClr val="5B6168"/>
                </a:solidFill>
                <a:latin typeface="Helvetica Neue"/>
                <a:ea typeface="Helvetica Neue"/>
                <a:cs typeface="Helvetica Neue"/>
              </a:defRPr>
            </a:lvl7pPr>
            <a:lvl8pPr>
              <a:defRPr sz="2400" b="0">
                <a:solidFill>
                  <a:srgbClr val="5B6168"/>
                </a:solidFill>
                <a:latin typeface="Helvetica Neue"/>
                <a:ea typeface="Helvetica Neue"/>
                <a:cs typeface="Helvetica Neue"/>
              </a:defRPr>
            </a:lvl8pPr>
            <a:lvl9pPr>
              <a:defRPr sz="2400" b="0">
                <a:solidFill>
                  <a:srgbClr val="5B6168"/>
                </a:solidFill>
                <a:latin typeface="Helvetica Neue"/>
                <a:ea typeface="Helvetica Neue"/>
                <a:cs typeface="Helvetica Neue"/>
              </a:defRPr>
            </a:lvl9pPr>
          </a:lstStyle>
          <a:p xmlns:a="http://schemas.openxmlformats.org/drawingml/2006/main">
            <a:pPr>
              <a:defRPr sz="2400" b="0">
                <a:solidFill>
                  <a:srgbClr val="5B6168"/>
                </a:solidFill>
                <a:latin typeface="Helvetica Neue"/>
                <a:ea typeface="Helvetica Neue"/>
                <a:cs typeface="Helvetica Neue"/>
              </a:defRPr>
            </a:pPr>
            <a:r>
              <a:rPr sz="2400" b="0">
                <a:solidFill>
                  <a:srgbClr val="5B6168"/>
                </a:solidFill>
                <a:latin typeface="Helvetica Neue"/>
                <a:ea typeface="Helvetica Neue"/>
                <a:cs typeface="Helvetica Neue"/>
              </a:rPr>
              <a:t>Can another physically stable interface retain those interactions and their useful response?</a:t>
            </a:r>
          </a:p>
        </p:txBody>
      </p:sp>
      <p:sp>
        <p:nvSpPr>
          <p:cNvPr id="87" name="">
            <a:extLst xmlns:a="http://schemas.openxmlformats.org/drawingml/2006/main">
              <a:ext uri="{FF2B5EF4-FFF2-40B4-BE49-F238E27FC236}">
                <a16:creationId xmlns:a16="http://schemas.microsoft.com/office/drawing/2014/main" id="{2B05DBD1-56D5-4728-8087-37FDFF4553A4}"/>
              </a:ext>
            </a:extLst>
          </p:cNvPr>
          <p:cNvSpPr>
            <a:spLocks xmlns:a="http://schemas.openxmlformats.org/drawingml/2006/main" noGrp="1"/>
          </p:cNvSpPr>
          <p:nvPr/>
        </p:nvSpPr>
        <p:spPr>
          <a:xfrm xmlns:a="http://schemas.openxmlformats.org/drawingml/2006/main">
            <a:off x="762000" y="7429500"/>
            <a:ext cx="16764000" cy="1333500"/>
          </a:xfrm>
          <a:prstGeom xmlns:a="http://schemas.openxmlformats.org/drawingml/2006/main" prst="rect">
            <a:avLst/>
          </a:prstGeom>
          <a:solidFill xmlns:a="http://schemas.openxmlformats.org/drawingml/2006/main">
            <a:srgbClr val="FFFFFF"/>
          </a:solidFill>
          <a:ln xmlns:a="http://schemas.openxmlformats.org/drawingml/2006/main" w="9525">
            <a:solidFill>
              <a:srgbClr val="DDE2E8"/>
            </a:solidFill>
          </a:ln>
        </p:spPr>
      </p:sp>
      <p:sp>
        <p:nvSpPr>
          <p:cNvPr id="88" name="">
            <a:extLst xmlns:a="http://schemas.openxmlformats.org/drawingml/2006/main">
              <a:ext uri="{FF2B5EF4-FFF2-40B4-BE49-F238E27FC236}">
                <a16:creationId xmlns:a16="http://schemas.microsoft.com/office/drawing/2014/main" id="{12613FDC-1FB0-4FA4-9889-20D53844890B}"/>
              </a:ext>
            </a:extLst>
          </p:cNvPr>
          <p:cNvSpPr>
            <a:spLocks xmlns:a="http://schemas.openxmlformats.org/drawingml/2006/main" noGrp="1"/>
          </p:cNvSpPr>
          <p:nvPr/>
        </p:nvSpPr>
        <p:spPr>
          <a:xfrm xmlns:a="http://schemas.openxmlformats.org/drawingml/2006/main">
            <a:off x="1047750" y="7620000"/>
            <a:ext cx="3429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250" b="1">
                <a:solidFill>
                  <a:srgbClr val="1A5FAA"/>
                </a:solidFill>
                <a:latin typeface="Helvetica Neue"/>
                <a:ea typeface="Helvetica Neue"/>
                <a:cs typeface="Helvetica Neue"/>
              </a:defRPr>
            </a:defPPr>
            <a:lvl1pPr>
              <a:defRPr sz="2250" b="1">
                <a:solidFill>
                  <a:srgbClr val="1A5FAA"/>
                </a:solidFill>
                <a:latin typeface="Helvetica Neue"/>
                <a:ea typeface="Helvetica Neue"/>
                <a:cs typeface="Helvetica Neue"/>
              </a:defRPr>
            </a:lvl1pPr>
            <a:lvl2pPr>
              <a:defRPr sz="2250" b="1">
                <a:solidFill>
                  <a:srgbClr val="1A5FAA"/>
                </a:solidFill>
                <a:latin typeface="Helvetica Neue"/>
                <a:ea typeface="Helvetica Neue"/>
                <a:cs typeface="Helvetica Neue"/>
              </a:defRPr>
            </a:lvl2pPr>
            <a:lvl3pPr>
              <a:defRPr sz="2250" b="1">
                <a:solidFill>
                  <a:srgbClr val="1A5FAA"/>
                </a:solidFill>
                <a:latin typeface="Helvetica Neue"/>
                <a:ea typeface="Helvetica Neue"/>
                <a:cs typeface="Helvetica Neue"/>
              </a:defRPr>
            </a:lvl3pPr>
            <a:lvl4pPr>
              <a:defRPr sz="2250" b="1">
                <a:solidFill>
                  <a:srgbClr val="1A5FAA"/>
                </a:solidFill>
                <a:latin typeface="Helvetica Neue"/>
                <a:ea typeface="Helvetica Neue"/>
                <a:cs typeface="Helvetica Neue"/>
              </a:defRPr>
            </a:lvl4pPr>
            <a:lvl5pPr>
              <a:defRPr sz="2250" b="1">
                <a:solidFill>
                  <a:srgbClr val="1A5FAA"/>
                </a:solidFill>
                <a:latin typeface="Helvetica Neue"/>
                <a:ea typeface="Helvetica Neue"/>
                <a:cs typeface="Helvetica Neue"/>
              </a:defRPr>
            </a:lvl5pPr>
            <a:lvl6pPr>
              <a:defRPr sz="2250" b="1">
                <a:solidFill>
                  <a:srgbClr val="1A5FAA"/>
                </a:solidFill>
                <a:latin typeface="Helvetica Neue"/>
                <a:ea typeface="Helvetica Neue"/>
                <a:cs typeface="Helvetica Neue"/>
              </a:defRPr>
            </a:lvl6pPr>
            <a:lvl7pPr>
              <a:defRPr sz="2250" b="1">
                <a:solidFill>
                  <a:srgbClr val="1A5FAA"/>
                </a:solidFill>
                <a:latin typeface="Helvetica Neue"/>
                <a:ea typeface="Helvetica Neue"/>
                <a:cs typeface="Helvetica Neue"/>
              </a:defRPr>
            </a:lvl7pPr>
            <a:lvl8pPr>
              <a:defRPr sz="2250" b="1">
                <a:solidFill>
                  <a:srgbClr val="1A5FAA"/>
                </a:solidFill>
                <a:latin typeface="Helvetica Neue"/>
                <a:ea typeface="Helvetica Neue"/>
                <a:cs typeface="Helvetica Neue"/>
              </a:defRPr>
            </a:lvl8pPr>
            <a:lvl9pPr>
              <a:defRPr sz="2250" b="1">
                <a:solidFill>
                  <a:srgbClr val="1A5FAA"/>
                </a:solidFill>
                <a:latin typeface="Helvetica Neue"/>
                <a:ea typeface="Helvetica Neue"/>
                <a:cs typeface="Helvetica Neue"/>
              </a:defRPr>
            </a:lvl9pPr>
          </a:lstStyle>
          <a:p xmlns:a="http://schemas.openxmlformats.org/drawingml/2006/main">
            <a:pPr>
              <a:defRPr sz="2250" b="1">
                <a:solidFill>
                  <a:srgbClr val="1A5FAA"/>
                </a:solidFill>
                <a:latin typeface="Helvetica Neue"/>
                <a:ea typeface="Helvetica Neue"/>
                <a:cs typeface="Helvetica Neue"/>
              </a:defRPr>
            </a:pPr>
            <a:r>
              <a:rPr sz="2250" b="1">
                <a:solidFill>
                  <a:srgbClr val="1A5FAA"/>
                </a:solidFill>
                <a:latin typeface="Helvetica Neue"/>
                <a:ea typeface="Helvetica Neue"/>
                <a:cs typeface="Helvetica Neue"/>
              </a:rPr>
              <a:t>The hypothesis</a:t>
            </a:r>
          </a:p>
        </p:txBody>
      </p:sp>
      <p:sp>
        <p:nvSpPr>
          <p:cNvPr id="89" name="">
            <a:extLst xmlns:a="http://schemas.openxmlformats.org/drawingml/2006/main">
              <a:ext uri="{FF2B5EF4-FFF2-40B4-BE49-F238E27FC236}">
                <a16:creationId xmlns:a16="http://schemas.microsoft.com/office/drawing/2014/main" id="{7977CA12-33BA-40D6-886C-D0A0FF4AFDCD}"/>
              </a:ext>
            </a:extLst>
          </p:cNvPr>
          <p:cNvSpPr>
            <a:spLocks xmlns:a="http://schemas.openxmlformats.org/drawingml/2006/main" noGrp="1"/>
          </p:cNvSpPr>
          <p:nvPr/>
        </p:nvSpPr>
        <p:spPr>
          <a:xfrm xmlns:a="http://schemas.openxmlformats.org/drawingml/2006/main">
            <a:off x="4619625" y="7620000"/>
            <a:ext cx="12382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700" b="1">
                <a:solidFill>
                  <a:srgbClr val="16191D"/>
                </a:solidFill>
                <a:latin typeface="Helvetica Neue"/>
                <a:ea typeface="Helvetica Neue"/>
                <a:cs typeface="Helvetica Neue"/>
              </a:defRPr>
            </a:defPPr>
            <a:lvl1pPr>
              <a:defRPr sz="2700" b="1">
                <a:solidFill>
                  <a:srgbClr val="16191D"/>
                </a:solidFill>
                <a:latin typeface="Helvetica Neue"/>
                <a:ea typeface="Helvetica Neue"/>
                <a:cs typeface="Helvetica Neue"/>
              </a:defRPr>
            </a:lvl1pPr>
            <a:lvl2pPr>
              <a:defRPr sz="2700" b="1">
                <a:solidFill>
                  <a:srgbClr val="16191D"/>
                </a:solidFill>
                <a:latin typeface="Helvetica Neue"/>
                <a:ea typeface="Helvetica Neue"/>
                <a:cs typeface="Helvetica Neue"/>
              </a:defRPr>
            </a:lvl2pPr>
            <a:lvl3pPr>
              <a:defRPr sz="2700" b="1">
                <a:solidFill>
                  <a:srgbClr val="16191D"/>
                </a:solidFill>
                <a:latin typeface="Helvetica Neue"/>
                <a:ea typeface="Helvetica Neue"/>
                <a:cs typeface="Helvetica Neue"/>
              </a:defRPr>
            </a:lvl3pPr>
            <a:lvl4pPr>
              <a:defRPr sz="2700" b="1">
                <a:solidFill>
                  <a:srgbClr val="16191D"/>
                </a:solidFill>
                <a:latin typeface="Helvetica Neue"/>
                <a:ea typeface="Helvetica Neue"/>
                <a:cs typeface="Helvetica Neue"/>
              </a:defRPr>
            </a:lvl4pPr>
            <a:lvl5pPr>
              <a:defRPr sz="2700" b="1">
                <a:solidFill>
                  <a:srgbClr val="16191D"/>
                </a:solidFill>
                <a:latin typeface="Helvetica Neue"/>
                <a:ea typeface="Helvetica Neue"/>
                <a:cs typeface="Helvetica Neue"/>
              </a:defRPr>
            </a:lvl5pPr>
            <a:lvl6pPr>
              <a:defRPr sz="2700" b="1">
                <a:solidFill>
                  <a:srgbClr val="16191D"/>
                </a:solidFill>
                <a:latin typeface="Helvetica Neue"/>
                <a:ea typeface="Helvetica Neue"/>
                <a:cs typeface="Helvetica Neue"/>
              </a:defRPr>
            </a:lvl6pPr>
            <a:lvl7pPr>
              <a:defRPr sz="2700" b="1">
                <a:solidFill>
                  <a:srgbClr val="16191D"/>
                </a:solidFill>
                <a:latin typeface="Helvetica Neue"/>
                <a:ea typeface="Helvetica Neue"/>
                <a:cs typeface="Helvetica Neue"/>
              </a:defRPr>
            </a:lvl7pPr>
            <a:lvl8pPr>
              <a:defRPr sz="2700" b="1">
                <a:solidFill>
                  <a:srgbClr val="16191D"/>
                </a:solidFill>
                <a:latin typeface="Helvetica Neue"/>
                <a:ea typeface="Helvetica Neue"/>
                <a:cs typeface="Helvetica Neue"/>
              </a:defRPr>
            </a:lvl8pPr>
            <a:lvl9pPr>
              <a:defRPr sz="2700" b="1">
                <a:solidFill>
                  <a:srgbClr val="16191D"/>
                </a:solidFill>
                <a:latin typeface="Helvetica Neue"/>
                <a:ea typeface="Helvetica Neue"/>
                <a:cs typeface="Helvetica Neue"/>
              </a:defRPr>
            </a:lvl9pPr>
          </a:lstStyle>
          <a:p xmlns:a="http://schemas.openxmlformats.org/drawingml/2006/main">
            <a:pPr>
              <a:defRPr sz="2700" b="1">
                <a:solidFill>
                  <a:srgbClr val="16191D"/>
                </a:solidFill>
                <a:latin typeface="Helvetica Neue"/>
                <a:ea typeface="Helvetica Neue"/>
                <a:cs typeface="Helvetica Neue"/>
              </a:defRPr>
            </a:pPr>
            <a:r>
              <a:rPr sz="2700" b="1">
                <a:solidFill>
                  <a:srgbClr val="16191D"/>
                </a:solidFill>
                <a:latin typeface="Helvetica Neue"/>
                <a:ea typeface="Helvetica Neue"/>
                <a:cs typeface="Helvetica Neue"/>
              </a:rPr>
              <a:t>A compact group of interactions, with specified surroundings,</a:t>
            </a:r>
          </a:p>
          <a:p xmlns:a="http://schemas.openxmlformats.org/drawingml/2006/main">
            <a:pPr>
              <a:defRPr sz="2700" b="1">
                <a:solidFill>
                  <a:srgbClr val="16191D"/>
                </a:solidFill>
                <a:latin typeface="Helvetica Neue"/>
                <a:ea typeface="Helvetica Neue"/>
                <a:cs typeface="Helvetica Neue"/>
              </a:defRPr>
            </a:pPr>
            <a:r>
              <a:rPr sz="2700" b="1">
                <a:solidFill>
                  <a:srgbClr val="16191D"/>
                </a:solidFill>
                <a:latin typeface="Helvetica Neue"/>
                <a:ea typeface="Helvetica Neue"/>
                <a:cs typeface="Helvetica Neue"/>
              </a:rPr>
              <a:t>can explain and reproduce a chosen interface response.</a:t>
            </a:r>
          </a:p>
        </p:txBody>
      </p:sp>
    </p:spTree>
    <p:extLst>
      <p:ext uri="{BB962C8B-B14F-4D97-AF65-F5344CB8AC3E}">
        <p14:creationId xmlns:p14="http://schemas.microsoft.com/office/powerpoint/2010/main" val="211904478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8" name="">
            <a:extLst xmlns:a="http://schemas.openxmlformats.org/drawingml/2006/main">
              <a:ext uri="{FF2B5EF4-FFF2-40B4-BE49-F238E27FC236}">
                <a16:creationId xmlns:a16="http://schemas.microsoft.com/office/drawing/2014/main" id="{B386769A-0BE0-4A0E-962A-A67606B64FF8}"/>
              </a:ext>
            </a:extLst>
          </p:cNvPr>
          <p:cNvSpPr>
            <a:spLocks xmlns:a="http://schemas.openxmlformats.org/drawingml/2006/main" noGrp="1"/>
          </p:cNvSpPr>
          <p:nvPr/>
        </p:nvSpPr>
        <p:spPr>
          <a:xfrm xmlns:a="http://schemas.openxmlformats.org/drawingml/2006/main">
            <a:off x="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67CBF19-326A-4C13-9A93-2DEA0C3B5129}"/>
              </a:ext>
            </a:extLst>
          </p:cNvPr>
          <p:cNvSpPr>
            <a:spLocks xmlns:a="http://schemas.openxmlformats.org/drawingml/2006/main" noGrp="1"/>
          </p:cNvSpPr>
          <p:nvPr/>
        </p:nvSpPr>
        <p:spPr>
          <a:xfrm xmlns:a="http://schemas.openxmlformats.org/drawingml/2006/main">
            <a:off x="38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F1C1664A-47B3-4EB9-A2CC-52E2DF85A7F2}"/>
              </a:ext>
            </a:extLst>
          </p:cNvPr>
          <p:cNvSpPr>
            <a:spLocks xmlns:a="http://schemas.openxmlformats.org/drawingml/2006/main" noGrp="1"/>
          </p:cNvSpPr>
          <p:nvPr/>
        </p:nvSpPr>
        <p:spPr>
          <a:xfrm xmlns:a="http://schemas.openxmlformats.org/drawingml/2006/main">
            <a:off x="76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7BF5A6E-0ADF-4486-891B-BB7F6B3FAD14}"/>
              </a:ext>
            </a:extLst>
          </p:cNvPr>
          <p:cNvSpPr>
            <a:spLocks xmlns:a="http://schemas.openxmlformats.org/drawingml/2006/main" noGrp="1"/>
          </p:cNvSpPr>
          <p:nvPr/>
        </p:nvSpPr>
        <p:spPr>
          <a:xfrm xmlns:a="http://schemas.openxmlformats.org/drawingml/2006/main">
            <a:off x="114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B0F84F26-61B6-4C8D-A1D7-17149B97D1D2}"/>
              </a:ext>
            </a:extLst>
          </p:cNvPr>
          <p:cNvSpPr>
            <a:spLocks xmlns:a="http://schemas.openxmlformats.org/drawingml/2006/main" noGrp="1"/>
          </p:cNvSpPr>
          <p:nvPr/>
        </p:nvSpPr>
        <p:spPr>
          <a:xfrm xmlns:a="http://schemas.openxmlformats.org/drawingml/2006/main">
            <a:off x="152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FC91F4E3-9729-4C27-AADE-828EA4A6D511}"/>
              </a:ext>
            </a:extLst>
          </p:cNvPr>
          <p:cNvSpPr>
            <a:spLocks xmlns:a="http://schemas.openxmlformats.org/drawingml/2006/main" noGrp="1"/>
          </p:cNvSpPr>
          <p:nvPr/>
        </p:nvSpPr>
        <p:spPr>
          <a:xfrm xmlns:a="http://schemas.openxmlformats.org/drawingml/2006/main">
            <a:off x="190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7E53D0B3-F3F8-44D0-A9B9-59F019C678D6}"/>
              </a:ext>
            </a:extLst>
          </p:cNvPr>
          <p:cNvSpPr>
            <a:spLocks xmlns:a="http://schemas.openxmlformats.org/drawingml/2006/main" noGrp="1"/>
          </p:cNvSpPr>
          <p:nvPr/>
        </p:nvSpPr>
        <p:spPr>
          <a:xfrm xmlns:a="http://schemas.openxmlformats.org/drawingml/2006/main">
            <a:off x="228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794C5AD1-3952-4A95-B5F5-50F35AE780D7}"/>
              </a:ext>
            </a:extLst>
          </p:cNvPr>
          <p:cNvSpPr>
            <a:spLocks xmlns:a="http://schemas.openxmlformats.org/drawingml/2006/main" noGrp="1"/>
          </p:cNvSpPr>
          <p:nvPr/>
        </p:nvSpPr>
        <p:spPr>
          <a:xfrm xmlns:a="http://schemas.openxmlformats.org/drawingml/2006/main">
            <a:off x="266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B2154182-11CA-401C-BD09-E405EE89B55F}"/>
              </a:ext>
            </a:extLst>
          </p:cNvPr>
          <p:cNvSpPr>
            <a:spLocks xmlns:a="http://schemas.openxmlformats.org/drawingml/2006/main" noGrp="1"/>
          </p:cNvSpPr>
          <p:nvPr/>
        </p:nvSpPr>
        <p:spPr>
          <a:xfrm xmlns:a="http://schemas.openxmlformats.org/drawingml/2006/main">
            <a:off x="304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A4596266-671A-47A5-89ED-2CA2DD270C92}"/>
              </a:ext>
            </a:extLst>
          </p:cNvPr>
          <p:cNvSpPr>
            <a:spLocks xmlns:a="http://schemas.openxmlformats.org/drawingml/2006/main" noGrp="1"/>
          </p:cNvSpPr>
          <p:nvPr/>
        </p:nvSpPr>
        <p:spPr>
          <a:xfrm xmlns:a="http://schemas.openxmlformats.org/drawingml/2006/main">
            <a:off x="342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E77E03EA-36E1-4C6F-BAF8-7D0E31268390}"/>
              </a:ext>
            </a:extLst>
          </p:cNvPr>
          <p:cNvSpPr>
            <a:spLocks xmlns:a="http://schemas.openxmlformats.org/drawingml/2006/main" noGrp="1"/>
          </p:cNvSpPr>
          <p:nvPr/>
        </p:nvSpPr>
        <p:spPr>
          <a:xfrm xmlns:a="http://schemas.openxmlformats.org/drawingml/2006/main">
            <a:off x="381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FF164A02-846B-47EF-9B96-A8BF671ADC0F}"/>
              </a:ext>
            </a:extLst>
          </p:cNvPr>
          <p:cNvSpPr>
            <a:spLocks xmlns:a="http://schemas.openxmlformats.org/drawingml/2006/main" noGrp="1"/>
          </p:cNvSpPr>
          <p:nvPr/>
        </p:nvSpPr>
        <p:spPr>
          <a:xfrm xmlns:a="http://schemas.openxmlformats.org/drawingml/2006/main">
            <a:off x="419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1F197FFF-B4A1-45F6-BA01-F522B39B87B2}"/>
              </a:ext>
            </a:extLst>
          </p:cNvPr>
          <p:cNvSpPr>
            <a:spLocks xmlns:a="http://schemas.openxmlformats.org/drawingml/2006/main" noGrp="1"/>
          </p:cNvSpPr>
          <p:nvPr/>
        </p:nvSpPr>
        <p:spPr>
          <a:xfrm xmlns:a="http://schemas.openxmlformats.org/drawingml/2006/main">
            <a:off x="457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80327A4B-3C6D-4BF8-A720-30AA62BCB82E}"/>
              </a:ext>
            </a:extLst>
          </p:cNvPr>
          <p:cNvSpPr>
            <a:spLocks xmlns:a="http://schemas.openxmlformats.org/drawingml/2006/main" noGrp="1"/>
          </p:cNvSpPr>
          <p:nvPr/>
        </p:nvSpPr>
        <p:spPr>
          <a:xfrm xmlns:a="http://schemas.openxmlformats.org/drawingml/2006/main">
            <a:off x="495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8775C803-48AB-44B6-908B-248BD4B71EEE}"/>
              </a:ext>
            </a:extLst>
          </p:cNvPr>
          <p:cNvSpPr>
            <a:spLocks xmlns:a="http://schemas.openxmlformats.org/drawingml/2006/main" noGrp="1"/>
          </p:cNvSpPr>
          <p:nvPr/>
        </p:nvSpPr>
        <p:spPr>
          <a:xfrm xmlns:a="http://schemas.openxmlformats.org/drawingml/2006/main">
            <a:off x="533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8427E4AE-0428-4CBC-AA0F-F4F2FDFE7B79}"/>
              </a:ext>
            </a:extLst>
          </p:cNvPr>
          <p:cNvSpPr>
            <a:spLocks xmlns:a="http://schemas.openxmlformats.org/drawingml/2006/main" noGrp="1"/>
          </p:cNvSpPr>
          <p:nvPr/>
        </p:nvSpPr>
        <p:spPr>
          <a:xfrm xmlns:a="http://schemas.openxmlformats.org/drawingml/2006/main">
            <a:off x="571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4D9345B6-99D8-41AC-A660-750EAAF97DA7}"/>
              </a:ext>
            </a:extLst>
          </p:cNvPr>
          <p:cNvSpPr>
            <a:spLocks xmlns:a="http://schemas.openxmlformats.org/drawingml/2006/main" noGrp="1"/>
          </p:cNvSpPr>
          <p:nvPr/>
        </p:nvSpPr>
        <p:spPr>
          <a:xfrm xmlns:a="http://schemas.openxmlformats.org/drawingml/2006/main">
            <a:off x="609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F66800C1-73B1-49D7-8C83-4F62B6FC1E46}"/>
              </a:ext>
            </a:extLst>
          </p:cNvPr>
          <p:cNvSpPr>
            <a:spLocks xmlns:a="http://schemas.openxmlformats.org/drawingml/2006/main" noGrp="1"/>
          </p:cNvSpPr>
          <p:nvPr/>
        </p:nvSpPr>
        <p:spPr>
          <a:xfrm xmlns:a="http://schemas.openxmlformats.org/drawingml/2006/main">
            <a:off x="647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E6DDC122-0C14-4F53-8293-1E48C565CACB}"/>
              </a:ext>
            </a:extLst>
          </p:cNvPr>
          <p:cNvSpPr>
            <a:spLocks xmlns:a="http://schemas.openxmlformats.org/drawingml/2006/main" noGrp="1"/>
          </p:cNvSpPr>
          <p:nvPr/>
        </p:nvSpPr>
        <p:spPr>
          <a:xfrm xmlns:a="http://schemas.openxmlformats.org/drawingml/2006/main">
            <a:off x="685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A8796754-F3E1-4DAB-AC06-93A46FEC04D2}"/>
              </a:ext>
            </a:extLst>
          </p:cNvPr>
          <p:cNvSpPr>
            <a:spLocks xmlns:a="http://schemas.openxmlformats.org/drawingml/2006/main" noGrp="1"/>
          </p:cNvSpPr>
          <p:nvPr/>
        </p:nvSpPr>
        <p:spPr>
          <a:xfrm xmlns:a="http://schemas.openxmlformats.org/drawingml/2006/main">
            <a:off x="723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1867D57B-A0A5-442B-A377-F742DA5EAF2E}"/>
              </a:ext>
            </a:extLst>
          </p:cNvPr>
          <p:cNvSpPr>
            <a:spLocks xmlns:a="http://schemas.openxmlformats.org/drawingml/2006/main" noGrp="1"/>
          </p:cNvSpPr>
          <p:nvPr/>
        </p:nvSpPr>
        <p:spPr>
          <a:xfrm xmlns:a="http://schemas.openxmlformats.org/drawingml/2006/main">
            <a:off x="762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FC60F131-459B-4084-9B4F-7DAC25F8ACCC}"/>
              </a:ext>
            </a:extLst>
          </p:cNvPr>
          <p:cNvSpPr>
            <a:spLocks xmlns:a="http://schemas.openxmlformats.org/drawingml/2006/main" noGrp="1"/>
          </p:cNvSpPr>
          <p:nvPr/>
        </p:nvSpPr>
        <p:spPr>
          <a:xfrm xmlns:a="http://schemas.openxmlformats.org/drawingml/2006/main">
            <a:off x="800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67E1DF8D-779D-4007-BDDF-D9397B00A3A6}"/>
              </a:ext>
            </a:extLst>
          </p:cNvPr>
          <p:cNvSpPr>
            <a:spLocks xmlns:a="http://schemas.openxmlformats.org/drawingml/2006/main" noGrp="1"/>
          </p:cNvSpPr>
          <p:nvPr/>
        </p:nvSpPr>
        <p:spPr>
          <a:xfrm xmlns:a="http://schemas.openxmlformats.org/drawingml/2006/main">
            <a:off x="838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10CCB4B9-6BDA-4921-9FED-0A9863FDD7F0}"/>
              </a:ext>
            </a:extLst>
          </p:cNvPr>
          <p:cNvSpPr>
            <a:spLocks xmlns:a="http://schemas.openxmlformats.org/drawingml/2006/main" noGrp="1"/>
          </p:cNvSpPr>
          <p:nvPr/>
        </p:nvSpPr>
        <p:spPr>
          <a:xfrm xmlns:a="http://schemas.openxmlformats.org/drawingml/2006/main">
            <a:off x="876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51E3F1C7-9C2F-4572-9EF3-111FB9AEC427}"/>
              </a:ext>
            </a:extLst>
          </p:cNvPr>
          <p:cNvSpPr>
            <a:spLocks xmlns:a="http://schemas.openxmlformats.org/drawingml/2006/main" noGrp="1"/>
          </p:cNvSpPr>
          <p:nvPr/>
        </p:nvSpPr>
        <p:spPr>
          <a:xfrm xmlns:a="http://schemas.openxmlformats.org/drawingml/2006/main">
            <a:off x="914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F8290F49-1BBF-452E-8062-F514177ECAFD}"/>
              </a:ext>
            </a:extLst>
          </p:cNvPr>
          <p:cNvSpPr>
            <a:spLocks xmlns:a="http://schemas.openxmlformats.org/drawingml/2006/main" noGrp="1"/>
          </p:cNvSpPr>
          <p:nvPr/>
        </p:nvSpPr>
        <p:spPr>
          <a:xfrm xmlns:a="http://schemas.openxmlformats.org/drawingml/2006/main">
            <a:off x="952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5623546B-8E10-4F2F-87F8-3657814D2F17}"/>
              </a:ext>
            </a:extLst>
          </p:cNvPr>
          <p:cNvSpPr>
            <a:spLocks xmlns:a="http://schemas.openxmlformats.org/drawingml/2006/main" noGrp="1"/>
          </p:cNvSpPr>
          <p:nvPr/>
        </p:nvSpPr>
        <p:spPr>
          <a:xfrm xmlns:a="http://schemas.openxmlformats.org/drawingml/2006/main">
            <a:off x="990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66A3A484-6923-4B90-8846-09EADF08C7E3}"/>
              </a:ext>
            </a:extLst>
          </p:cNvPr>
          <p:cNvSpPr>
            <a:spLocks xmlns:a="http://schemas.openxmlformats.org/drawingml/2006/main" noGrp="1"/>
          </p:cNvSpPr>
          <p:nvPr/>
        </p:nvSpPr>
        <p:spPr>
          <a:xfrm xmlns:a="http://schemas.openxmlformats.org/drawingml/2006/main">
            <a:off x="1028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16D89D66-1124-4CBA-99F9-2555284DB594}"/>
              </a:ext>
            </a:extLst>
          </p:cNvPr>
          <p:cNvSpPr>
            <a:spLocks xmlns:a="http://schemas.openxmlformats.org/drawingml/2006/main" noGrp="1"/>
          </p:cNvSpPr>
          <p:nvPr/>
        </p:nvSpPr>
        <p:spPr>
          <a:xfrm xmlns:a="http://schemas.openxmlformats.org/drawingml/2006/main">
            <a:off x="1066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27D553C4-4F69-46E0-9561-4C7561D135F4}"/>
              </a:ext>
            </a:extLst>
          </p:cNvPr>
          <p:cNvSpPr>
            <a:spLocks xmlns:a="http://schemas.openxmlformats.org/drawingml/2006/main" noGrp="1"/>
          </p:cNvSpPr>
          <p:nvPr/>
        </p:nvSpPr>
        <p:spPr>
          <a:xfrm xmlns:a="http://schemas.openxmlformats.org/drawingml/2006/main">
            <a:off x="1104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B41AA179-D0EF-409F-89D9-D07B0C182180}"/>
              </a:ext>
            </a:extLst>
          </p:cNvPr>
          <p:cNvSpPr>
            <a:spLocks xmlns:a="http://schemas.openxmlformats.org/drawingml/2006/main" noGrp="1"/>
          </p:cNvSpPr>
          <p:nvPr/>
        </p:nvSpPr>
        <p:spPr>
          <a:xfrm xmlns:a="http://schemas.openxmlformats.org/drawingml/2006/main">
            <a:off x="1143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07BF248E-EB54-464B-B92C-6782DEA301CD}"/>
              </a:ext>
            </a:extLst>
          </p:cNvPr>
          <p:cNvSpPr>
            <a:spLocks xmlns:a="http://schemas.openxmlformats.org/drawingml/2006/main" noGrp="1"/>
          </p:cNvSpPr>
          <p:nvPr/>
        </p:nvSpPr>
        <p:spPr>
          <a:xfrm xmlns:a="http://schemas.openxmlformats.org/drawingml/2006/main">
            <a:off x="1181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F8909762-64F5-4DD6-827E-5E32FB90916C}"/>
              </a:ext>
            </a:extLst>
          </p:cNvPr>
          <p:cNvSpPr>
            <a:spLocks xmlns:a="http://schemas.openxmlformats.org/drawingml/2006/main" noGrp="1"/>
          </p:cNvSpPr>
          <p:nvPr/>
        </p:nvSpPr>
        <p:spPr>
          <a:xfrm xmlns:a="http://schemas.openxmlformats.org/drawingml/2006/main">
            <a:off x="1219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DF78AD57-75BA-482D-8002-517F6406EF61}"/>
              </a:ext>
            </a:extLst>
          </p:cNvPr>
          <p:cNvSpPr>
            <a:spLocks xmlns:a="http://schemas.openxmlformats.org/drawingml/2006/main" noGrp="1"/>
          </p:cNvSpPr>
          <p:nvPr/>
        </p:nvSpPr>
        <p:spPr>
          <a:xfrm xmlns:a="http://schemas.openxmlformats.org/drawingml/2006/main">
            <a:off x="1257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B95B63C5-D902-4C00-9BA3-372C1C312C05}"/>
              </a:ext>
            </a:extLst>
          </p:cNvPr>
          <p:cNvSpPr>
            <a:spLocks xmlns:a="http://schemas.openxmlformats.org/drawingml/2006/main" noGrp="1"/>
          </p:cNvSpPr>
          <p:nvPr/>
        </p:nvSpPr>
        <p:spPr>
          <a:xfrm xmlns:a="http://schemas.openxmlformats.org/drawingml/2006/main">
            <a:off x="1295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7DF6ECA5-7D0D-468C-A0AA-415C3D313336}"/>
              </a:ext>
            </a:extLst>
          </p:cNvPr>
          <p:cNvSpPr>
            <a:spLocks xmlns:a="http://schemas.openxmlformats.org/drawingml/2006/main" noGrp="1"/>
          </p:cNvSpPr>
          <p:nvPr/>
        </p:nvSpPr>
        <p:spPr>
          <a:xfrm xmlns:a="http://schemas.openxmlformats.org/drawingml/2006/main">
            <a:off x="1333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CA72090D-7B7D-4232-B56D-CA915C12C4B4}"/>
              </a:ext>
            </a:extLst>
          </p:cNvPr>
          <p:cNvSpPr>
            <a:spLocks xmlns:a="http://schemas.openxmlformats.org/drawingml/2006/main" noGrp="1"/>
          </p:cNvSpPr>
          <p:nvPr/>
        </p:nvSpPr>
        <p:spPr>
          <a:xfrm xmlns:a="http://schemas.openxmlformats.org/drawingml/2006/main">
            <a:off x="1371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BF483615-C461-44DF-8C70-8716A0D3F000}"/>
              </a:ext>
            </a:extLst>
          </p:cNvPr>
          <p:cNvSpPr>
            <a:spLocks xmlns:a="http://schemas.openxmlformats.org/drawingml/2006/main" noGrp="1"/>
          </p:cNvSpPr>
          <p:nvPr/>
        </p:nvSpPr>
        <p:spPr>
          <a:xfrm xmlns:a="http://schemas.openxmlformats.org/drawingml/2006/main">
            <a:off x="1409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9E6E102D-9E6A-4A16-B9F8-75DEF010921F}"/>
              </a:ext>
            </a:extLst>
          </p:cNvPr>
          <p:cNvSpPr>
            <a:spLocks xmlns:a="http://schemas.openxmlformats.org/drawingml/2006/main" noGrp="1"/>
          </p:cNvSpPr>
          <p:nvPr/>
        </p:nvSpPr>
        <p:spPr>
          <a:xfrm xmlns:a="http://schemas.openxmlformats.org/drawingml/2006/main">
            <a:off x="1447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BD5D4047-07AA-456F-8A3A-9EBA0F28C863}"/>
              </a:ext>
            </a:extLst>
          </p:cNvPr>
          <p:cNvSpPr>
            <a:spLocks xmlns:a="http://schemas.openxmlformats.org/drawingml/2006/main" noGrp="1"/>
          </p:cNvSpPr>
          <p:nvPr/>
        </p:nvSpPr>
        <p:spPr>
          <a:xfrm xmlns:a="http://schemas.openxmlformats.org/drawingml/2006/main">
            <a:off x="1485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046B38A7-EFD4-4A8B-961B-ADD40A3FDE52}"/>
              </a:ext>
            </a:extLst>
          </p:cNvPr>
          <p:cNvSpPr>
            <a:spLocks xmlns:a="http://schemas.openxmlformats.org/drawingml/2006/main" noGrp="1"/>
          </p:cNvSpPr>
          <p:nvPr/>
        </p:nvSpPr>
        <p:spPr>
          <a:xfrm xmlns:a="http://schemas.openxmlformats.org/drawingml/2006/main">
            <a:off x="1524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2" name="">
            <a:extLst xmlns:a="http://schemas.openxmlformats.org/drawingml/2006/main">
              <a:ext uri="{FF2B5EF4-FFF2-40B4-BE49-F238E27FC236}">
                <a16:creationId xmlns:a16="http://schemas.microsoft.com/office/drawing/2014/main" id="{21CD1C13-999F-4277-8DEC-ECE0424924BD}"/>
              </a:ext>
            </a:extLst>
          </p:cNvPr>
          <p:cNvSpPr>
            <a:spLocks xmlns:a="http://schemas.openxmlformats.org/drawingml/2006/main" noGrp="1"/>
          </p:cNvSpPr>
          <p:nvPr/>
        </p:nvSpPr>
        <p:spPr>
          <a:xfrm xmlns:a="http://schemas.openxmlformats.org/drawingml/2006/main">
            <a:off x="1562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2AFDD274-8A57-49FD-BB17-2167AD5CAC3A}"/>
              </a:ext>
            </a:extLst>
          </p:cNvPr>
          <p:cNvSpPr>
            <a:spLocks xmlns:a="http://schemas.openxmlformats.org/drawingml/2006/main" noGrp="1"/>
          </p:cNvSpPr>
          <p:nvPr/>
        </p:nvSpPr>
        <p:spPr>
          <a:xfrm xmlns:a="http://schemas.openxmlformats.org/drawingml/2006/main">
            <a:off x="1600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81693383-7A6B-4665-8CFB-0A0144C8F438}"/>
              </a:ext>
            </a:extLst>
          </p:cNvPr>
          <p:cNvSpPr>
            <a:spLocks xmlns:a="http://schemas.openxmlformats.org/drawingml/2006/main" noGrp="1"/>
          </p:cNvSpPr>
          <p:nvPr/>
        </p:nvSpPr>
        <p:spPr>
          <a:xfrm xmlns:a="http://schemas.openxmlformats.org/drawingml/2006/main">
            <a:off x="1638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B3AA4A51-40B9-4A6D-877C-FD89AFC5DD47}"/>
              </a:ext>
            </a:extLst>
          </p:cNvPr>
          <p:cNvSpPr>
            <a:spLocks xmlns:a="http://schemas.openxmlformats.org/drawingml/2006/main" noGrp="1"/>
          </p:cNvSpPr>
          <p:nvPr/>
        </p:nvSpPr>
        <p:spPr>
          <a:xfrm xmlns:a="http://schemas.openxmlformats.org/drawingml/2006/main">
            <a:off x="1676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6" name="">
            <a:extLst xmlns:a="http://schemas.openxmlformats.org/drawingml/2006/main">
              <a:ext uri="{FF2B5EF4-FFF2-40B4-BE49-F238E27FC236}">
                <a16:creationId xmlns:a16="http://schemas.microsoft.com/office/drawing/2014/main" id="{2555E014-5286-45B8-84F1-4B716D3C612F}"/>
              </a:ext>
            </a:extLst>
          </p:cNvPr>
          <p:cNvSpPr>
            <a:spLocks xmlns:a="http://schemas.openxmlformats.org/drawingml/2006/main" noGrp="1"/>
          </p:cNvSpPr>
          <p:nvPr/>
        </p:nvSpPr>
        <p:spPr>
          <a:xfrm xmlns:a="http://schemas.openxmlformats.org/drawingml/2006/main">
            <a:off x="1714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7" name="">
            <a:extLst xmlns:a="http://schemas.openxmlformats.org/drawingml/2006/main">
              <a:ext uri="{FF2B5EF4-FFF2-40B4-BE49-F238E27FC236}">
                <a16:creationId xmlns:a16="http://schemas.microsoft.com/office/drawing/2014/main" id="{83863AF0-0715-483D-BA42-3C6D88F07337}"/>
              </a:ext>
            </a:extLst>
          </p:cNvPr>
          <p:cNvSpPr>
            <a:spLocks xmlns:a="http://schemas.openxmlformats.org/drawingml/2006/main" noGrp="1"/>
          </p:cNvSpPr>
          <p:nvPr/>
        </p:nvSpPr>
        <p:spPr>
          <a:xfrm xmlns:a="http://schemas.openxmlformats.org/drawingml/2006/main">
            <a:off x="1752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8" name="">
            <a:extLst xmlns:a="http://schemas.openxmlformats.org/drawingml/2006/main">
              <a:ext uri="{FF2B5EF4-FFF2-40B4-BE49-F238E27FC236}">
                <a16:creationId xmlns:a16="http://schemas.microsoft.com/office/drawing/2014/main" id="{2147387C-3483-4589-85A0-8B06C9A86E81}"/>
              </a:ext>
            </a:extLst>
          </p:cNvPr>
          <p:cNvSpPr>
            <a:spLocks xmlns:a="http://schemas.openxmlformats.org/drawingml/2006/main" noGrp="1"/>
          </p:cNvSpPr>
          <p:nvPr/>
        </p:nvSpPr>
        <p:spPr>
          <a:xfrm xmlns:a="http://schemas.openxmlformats.org/drawingml/2006/main">
            <a:off x="1790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CD4814AD-1BD2-4671-9B6B-9BFBE9279C92}"/>
              </a:ext>
            </a:extLst>
          </p:cNvPr>
          <p:cNvSpPr>
            <a:spLocks xmlns:a="http://schemas.openxmlformats.org/drawingml/2006/main" noGrp="1"/>
          </p:cNvSpPr>
          <p:nvPr/>
        </p:nvSpPr>
        <p:spPr>
          <a:xfrm xmlns:a="http://schemas.openxmlformats.org/drawingml/2006/main">
            <a:off x="0" y="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0" name="">
            <a:extLst xmlns:a="http://schemas.openxmlformats.org/drawingml/2006/main">
              <a:ext uri="{FF2B5EF4-FFF2-40B4-BE49-F238E27FC236}">
                <a16:creationId xmlns:a16="http://schemas.microsoft.com/office/drawing/2014/main" id="{63ABADFB-3FAB-4554-9BDA-6F80FA634422}"/>
              </a:ext>
            </a:extLst>
          </p:cNvPr>
          <p:cNvSpPr>
            <a:spLocks xmlns:a="http://schemas.openxmlformats.org/drawingml/2006/main" noGrp="1"/>
          </p:cNvSpPr>
          <p:nvPr/>
        </p:nvSpPr>
        <p:spPr>
          <a:xfrm xmlns:a="http://schemas.openxmlformats.org/drawingml/2006/main">
            <a:off x="0" y="38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1" name="">
            <a:extLst xmlns:a="http://schemas.openxmlformats.org/drawingml/2006/main">
              <a:ext uri="{FF2B5EF4-FFF2-40B4-BE49-F238E27FC236}">
                <a16:creationId xmlns:a16="http://schemas.microsoft.com/office/drawing/2014/main" id="{D7F835CA-24B5-4153-9DEC-6DF8ABAEA51D}"/>
              </a:ext>
            </a:extLst>
          </p:cNvPr>
          <p:cNvSpPr>
            <a:spLocks xmlns:a="http://schemas.openxmlformats.org/drawingml/2006/main" noGrp="1"/>
          </p:cNvSpPr>
          <p:nvPr/>
        </p:nvSpPr>
        <p:spPr>
          <a:xfrm xmlns:a="http://schemas.openxmlformats.org/drawingml/2006/main">
            <a:off x="0" y="76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2" name="">
            <a:extLst xmlns:a="http://schemas.openxmlformats.org/drawingml/2006/main">
              <a:ext uri="{FF2B5EF4-FFF2-40B4-BE49-F238E27FC236}">
                <a16:creationId xmlns:a16="http://schemas.microsoft.com/office/drawing/2014/main" id="{3B693A8A-6B76-444B-A3AE-76F8FB41E0CE}"/>
              </a:ext>
            </a:extLst>
          </p:cNvPr>
          <p:cNvSpPr>
            <a:spLocks xmlns:a="http://schemas.openxmlformats.org/drawingml/2006/main" noGrp="1"/>
          </p:cNvSpPr>
          <p:nvPr/>
        </p:nvSpPr>
        <p:spPr>
          <a:xfrm xmlns:a="http://schemas.openxmlformats.org/drawingml/2006/main">
            <a:off x="0" y="114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3" name="">
            <a:extLst xmlns:a="http://schemas.openxmlformats.org/drawingml/2006/main">
              <a:ext uri="{FF2B5EF4-FFF2-40B4-BE49-F238E27FC236}">
                <a16:creationId xmlns:a16="http://schemas.microsoft.com/office/drawing/2014/main" id="{A7982FA9-B80C-41E3-BA8D-BB98D1359CE7}"/>
              </a:ext>
            </a:extLst>
          </p:cNvPr>
          <p:cNvSpPr>
            <a:spLocks xmlns:a="http://schemas.openxmlformats.org/drawingml/2006/main" noGrp="1"/>
          </p:cNvSpPr>
          <p:nvPr/>
        </p:nvSpPr>
        <p:spPr>
          <a:xfrm xmlns:a="http://schemas.openxmlformats.org/drawingml/2006/main">
            <a:off x="0" y="152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4" name="">
            <a:extLst xmlns:a="http://schemas.openxmlformats.org/drawingml/2006/main">
              <a:ext uri="{FF2B5EF4-FFF2-40B4-BE49-F238E27FC236}">
                <a16:creationId xmlns:a16="http://schemas.microsoft.com/office/drawing/2014/main" id="{EF40D59E-7463-4073-8915-DC50E247B6CF}"/>
              </a:ext>
            </a:extLst>
          </p:cNvPr>
          <p:cNvSpPr>
            <a:spLocks xmlns:a="http://schemas.openxmlformats.org/drawingml/2006/main" noGrp="1"/>
          </p:cNvSpPr>
          <p:nvPr/>
        </p:nvSpPr>
        <p:spPr>
          <a:xfrm xmlns:a="http://schemas.openxmlformats.org/drawingml/2006/main">
            <a:off x="0" y="190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5" name="">
            <a:extLst xmlns:a="http://schemas.openxmlformats.org/drawingml/2006/main">
              <a:ext uri="{FF2B5EF4-FFF2-40B4-BE49-F238E27FC236}">
                <a16:creationId xmlns:a16="http://schemas.microsoft.com/office/drawing/2014/main" id="{951BC425-6A06-419F-A217-8036BD9CD73C}"/>
              </a:ext>
            </a:extLst>
          </p:cNvPr>
          <p:cNvSpPr>
            <a:spLocks xmlns:a="http://schemas.openxmlformats.org/drawingml/2006/main" noGrp="1"/>
          </p:cNvSpPr>
          <p:nvPr/>
        </p:nvSpPr>
        <p:spPr>
          <a:xfrm xmlns:a="http://schemas.openxmlformats.org/drawingml/2006/main">
            <a:off x="0" y="228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6" name="">
            <a:extLst xmlns:a="http://schemas.openxmlformats.org/drawingml/2006/main">
              <a:ext uri="{FF2B5EF4-FFF2-40B4-BE49-F238E27FC236}">
                <a16:creationId xmlns:a16="http://schemas.microsoft.com/office/drawing/2014/main" id="{CEB7C357-929C-4AFF-9FA1-7A8BD51E4256}"/>
              </a:ext>
            </a:extLst>
          </p:cNvPr>
          <p:cNvSpPr>
            <a:spLocks xmlns:a="http://schemas.openxmlformats.org/drawingml/2006/main" noGrp="1"/>
          </p:cNvSpPr>
          <p:nvPr/>
        </p:nvSpPr>
        <p:spPr>
          <a:xfrm xmlns:a="http://schemas.openxmlformats.org/drawingml/2006/main">
            <a:off x="0" y="266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7" name="">
            <a:extLst xmlns:a="http://schemas.openxmlformats.org/drawingml/2006/main">
              <a:ext uri="{FF2B5EF4-FFF2-40B4-BE49-F238E27FC236}">
                <a16:creationId xmlns:a16="http://schemas.microsoft.com/office/drawing/2014/main" id="{0DE15967-D371-414B-93FD-816E10BAD93C}"/>
              </a:ext>
            </a:extLst>
          </p:cNvPr>
          <p:cNvSpPr>
            <a:spLocks xmlns:a="http://schemas.openxmlformats.org/drawingml/2006/main" noGrp="1"/>
          </p:cNvSpPr>
          <p:nvPr/>
        </p:nvSpPr>
        <p:spPr>
          <a:xfrm xmlns:a="http://schemas.openxmlformats.org/drawingml/2006/main">
            <a:off x="0" y="304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8" name="">
            <a:extLst xmlns:a="http://schemas.openxmlformats.org/drawingml/2006/main">
              <a:ext uri="{FF2B5EF4-FFF2-40B4-BE49-F238E27FC236}">
                <a16:creationId xmlns:a16="http://schemas.microsoft.com/office/drawing/2014/main" id="{6B4E7AD7-2508-4B42-8DE2-AE91BD1D65F4}"/>
              </a:ext>
            </a:extLst>
          </p:cNvPr>
          <p:cNvSpPr>
            <a:spLocks xmlns:a="http://schemas.openxmlformats.org/drawingml/2006/main" noGrp="1"/>
          </p:cNvSpPr>
          <p:nvPr/>
        </p:nvSpPr>
        <p:spPr>
          <a:xfrm xmlns:a="http://schemas.openxmlformats.org/drawingml/2006/main">
            <a:off x="0" y="342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9" name="">
            <a:extLst xmlns:a="http://schemas.openxmlformats.org/drawingml/2006/main">
              <a:ext uri="{FF2B5EF4-FFF2-40B4-BE49-F238E27FC236}">
                <a16:creationId xmlns:a16="http://schemas.microsoft.com/office/drawing/2014/main" id="{FCF63752-FD16-4E54-8B97-82E16EDFF486}"/>
              </a:ext>
            </a:extLst>
          </p:cNvPr>
          <p:cNvSpPr>
            <a:spLocks xmlns:a="http://schemas.openxmlformats.org/drawingml/2006/main" noGrp="1"/>
          </p:cNvSpPr>
          <p:nvPr/>
        </p:nvSpPr>
        <p:spPr>
          <a:xfrm xmlns:a="http://schemas.openxmlformats.org/drawingml/2006/main">
            <a:off x="0" y="381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0" name="">
            <a:extLst xmlns:a="http://schemas.openxmlformats.org/drawingml/2006/main">
              <a:ext uri="{FF2B5EF4-FFF2-40B4-BE49-F238E27FC236}">
                <a16:creationId xmlns:a16="http://schemas.microsoft.com/office/drawing/2014/main" id="{7A38183D-655E-485D-BB06-B09F034DA1D3}"/>
              </a:ext>
            </a:extLst>
          </p:cNvPr>
          <p:cNvSpPr>
            <a:spLocks xmlns:a="http://schemas.openxmlformats.org/drawingml/2006/main" noGrp="1"/>
          </p:cNvSpPr>
          <p:nvPr/>
        </p:nvSpPr>
        <p:spPr>
          <a:xfrm xmlns:a="http://schemas.openxmlformats.org/drawingml/2006/main">
            <a:off x="0" y="419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1" name="">
            <a:extLst xmlns:a="http://schemas.openxmlformats.org/drawingml/2006/main">
              <a:ext uri="{FF2B5EF4-FFF2-40B4-BE49-F238E27FC236}">
                <a16:creationId xmlns:a16="http://schemas.microsoft.com/office/drawing/2014/main" id="{D0593F98-0D8C-45E5-A667-BA59E004F4E2}"/>
              </a:ext>
            </a:extLst>
          </p:cNvPr>
          <p:cNvSpPr>
            <a:spLocks xmlns:a="http://schemas.openxmlformats.org/drawingml/2006/main" noGrp="1"/>
          </p:cNvSpPr>
          <p:nvPr/>
        </p:nvSpPr>
        <p:spPr>
          <a:xfrm xmlns:a="http://schemas.openxmlformats.org/drawingml/2006/main">
            <a:off x="0" y="457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2" name="">
            <a:extLst xmlns:a="http://schemas.openxmlformats.org/drawingml/2006/main">
              <a:ext uri="{FF2B5EF4-FFF2-40B4-BE49-F238E27FC236}">
                <a16:creationId xmlns:a16="http://schemas.microsoft.com/office/drawing/2014/main" id="{40691FA4-24A9-457F-A8EF-3EA36F0C417C}"/>
              </a:ext>
            </a:extLst>
          </p:cNvPr>
          <p:cNvSpPr>
            <a:spLocks xmlns:a="http://schemas.openxmlformats.org/drawingml/2006/main" noGrp="1"/>
          </p:cNvSpPr>
          <p:nvPr/>
        </p:nvSpPr>
        <p:spPr>
          <a:xfrm xmlns:a="http://schemas.openxmlformats.org/drawingml/2006/main">
            <a:off x="0" y="495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3" name="">
            <a:extLst xmlns:a="http://schemas.openxmlformats.org/drawingml/2006/main">
              <a:ext uri="{FF2B5EF4-FFF2-40B4-BE49-F238E27FC236}">
                <a16:creationId xmlns:a16="http://schemas.microsoft.com/office/drawing/2014/main" id="{51520915-C98B-4D5F-932A-7820AF6B46A1}"/>
              </a:ext>
            </a:extLst>
          </p:cNvPr>
          <p:cNvSpPr>
            <a:spLocks xmlns:a="http://schemas.openxmlformats.org/drawingml/2006/main" noGrp="1"/>
          </p:cNvSpPr>
          <p:nvPr/>
        </p:nvSpPr>
        <p:spPr>
          <a:xfrm xmlns:a="http://schemas.openxmlformats.org/drawingml/2006/main">
            <a:off x="0" y="533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4" name="">
            <a:extLst xmlns:a="http://schemas.openxmlformats.org/drawingml/2006/main">
              <a:ext uri="{FF2B5EF4-FFF2-40B4-BE49-F238E27FC236}">
                <a16:creationId xmlns:a16="http://schemas.microsoft.com/office/drawing/2014/main" id="{A3DE00C7-56C6-4DD6-8054-4064921B212A}"/>
              </a:ext>
            </a:extLst>
          </p:cNvPr>
          <p:cNvSpPr>
            <a:spLocks xmlns:a="http://schemas.openxmlformats.org/drawingml/2006/main" noGrp="1"/>
          </p:cNvSpPr>
          <p:nvPr/>
        </p:nvSpPr>
        <p:spPr>
          <a:xfrm xmlns:a="http://schemas.openxmlformats.org/drawingml/2006/main">
            <a:off x="0" y="571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5" name="">
            <a:extLst xmlns:a="http://schemas.openxmlformats.org/drawingml/2006/main">
              <a:ext uri="{FF2B5EF4-FFF2-40B4-BE49-F238E27FC236}">
                <a16:creationId xmlns:a16="http://schemas.microsoft.com/office/drawing/2014/main" id="{FEC5257A-E472-4A0D-A9F9-E1693BF71FA4}"/>
              </a:ext>
            </a:extLst>
          </p:cNvPr>
          <p:cNvSpPr>
            <a:spLocks xmlns:a="http://schemas.openxmlformats.org/drawingml/2006/main" noGrp="1"/>
          </p:cNvSpPr>
          <p:nvPr/>
        </p:nvSpPr>
        <p:spPr>
          <a:xfrm xmlns:a="http://schemas.openxmlformats.org/drawingml/2006/main">
            <a:off x="0" y="609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6" name="">
            <a:extLst xmlns:a="http://schemas.openxmlformats.org/drawingml/2006/main">
              <a:ext uri="{FF2B5EF4-FFF2-40B4-BE49-F238E27FC236}">
                <a16:creationId xmlns:a16="http://schemas.microsoft.com/office/drawing/2014/main" id="{83475B87-A512-430F-9C0B-955D05172E7C}"/>
              </a:ext>
            </a:extLst>
          </p:cNvPr>
          <p:cNvSpPr>
            <a:spLocks xmlns:a="http://schemas.openxmlformats.org/drawingml/2006/main" noGrp="1"/>
          </p:cNvSpPr>
          <p:nvPr/>
        </p:nvSpPr>
        <p:spPr>
          <a:xfrm xmlns:a="http://schemas.openxmlformats.org/drawingml/2006/main">
            <a:off x="0" y="647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7" name="">
            <a:extLst xmlns:a="http://schemas.openxmlformats.org/drawingml/2006/main">
              <a:ext uri="{FF2B5EF4-FFF2-40B4-BE49-F238E27FC236}">
                <a16:creationId xmlns:a16="http://schemas.microsoft.com/office/drawing/2014/main" id="{0E76A037-EDBF-4EF8-BCAD-B6EA66C23449}"/>
              </a:ext>
            </a:extLst>
          </p:cNvPr>
          <p:cNvSpPr>
            <a:spLocks xmlns:a="http://schemas.openxmlformats.org/drawingml/2006/main" noGrp="1"/>
          </p:cNvSpPr>
          <p:nvPr/>
        </p:nvSpPr>
        <p:spPr>
          <a:xfrm xmlns:a="http://schemas.openxmlformats.org/drawingml/2006/main">
            <a:off x="0" y="685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8" name="">
            <a:extLst xmlns:a="http://schemas.openxmlformats.org/drawingml/2006/main">
              <a:ext uri="{FF2B5EF4-FFF2-40B4-BE49-F238E27FC236}">
                <a16:creationId xmlns:a16="http://schemas.microsoft.com/office/drawing/2014/main" id="{95E48658-65A8-4DC0-8866-7C75AB6EEBF8}"/>
              </a:ext>
            </a:extLst>
          </p:cNvPr>
          <p:cNvSpPr>
            <a:spLocks xmlns:a="http://schemas.openxmlformats.org/drawingml/2006/main" noGrp="1"/>
          </p:cNvSpPr>
          <p:nvPr/>
        </p:nvSpPr>
        <p:spPr>
          <a:xfrm xmlns:a="http://schemas.openxmlformats.org/drawingml/2006/main">
            <a:off x="0" y="723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9" name="">
            <a:extLst xmlns:a="http://schemas.openxmlformats.org/drawingml/2006/main">
              <a:ext uri="{FF2B5EF4-FFF2-40B4-BE49-F238E27FC236}">
                <a16:creationId xmlns:a16="http://schemas.microsoft.com/office/drawing/2014/main" id="{BAE8F944-1744-4AA1-8161-4D93509D298F}"/>
              </a:ext>
            </a:extLst>
          </p:cNvPr>
          <p:cNvSpPr>
            <a:spLocks xmlns:a="http://schemas.openxmlformats.org/drawingml/2006/main" noGrp="1"/>
          </p:cNvSpPr>
          <p:nvPr/>
        </p:nvSpPr>
        <p:spPr>
          <a:xfrm xmlns:a="http://schemas.openxmlformats.org/drawingml/2006/main">
            <a:off x="0" y="762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0" name="">
            <a:extLst xmlns:a="http://schemas.openxmlformats.org/drawingml/2006/main">
              <a:ext uri="{FF2B5EF4-FFF2-40B4-BE49-F238E27FC236}">
                <a16:creationId xmlns:a16="http://schemas.microsoft.com/office/drawing/2014/main" id="{3A5132F3-8D08-425A-A108-E315797D7324}"/>
              </a:ext>
            </a:extLst>
          </p:cNvPr>
          <p:cNvSpPr>
            <a:spLocks xmlns:a="http://schemas.openxmlformats.org/drawingml/2006/main" noGrp="1"/>
          </p:cNvSpPr>
          <p:nvPr/>
        </p:nvSpPr>
        <p:spPr>
          <a:xfrm xmlns:a="http://schemas.openxmlformats.org/drawingml/2006/main">
            <a:off x="0" y="800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1" name="">
            <a:extLst xmlns:a="http://schemas.openxmlformats.org/drawingml/2006/main">
              <a:ext uri="{FF2B5EF4-FFF2-40B4-BE49-F238E27FC236}">
                <a16:creationId xmlns:a16="http://schemas.microsoft.com/office/drawing/2014/main" id="{C68775B2-9AED-4BB8-A3A7-8C30E5BFC364}"/>
              </a:ext>
            </a:extLst>
          </p:cNvPr>
          <p:cNvSpPr>
            <a:spLocks xmlns:a="http://schemas.openxmlformats.org/drawingml/2006/main" noGrp="1"/>
          </p:cNvSpPr>
          <p:nvPr/>
        </p:nvSpPr>
        <p:spPr>
          <a:xfrm xmlns:a="http://schemas.openxmlformats.org/drawingml/2006/main">
            <a:off x="0" y="838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2" name="">
            <a:extLst xmlns:a="http://schemas.openxmlformats.org/drawingml/2006/main">
              <a:ext uri="{FF2B5EF4-FFF2-40B4-BE49-F238E27FC236}">
                <a16:creationId xmlns:a16="http://schemas.microsoft.com/office/drawing/2014/main" id="{0CC296B3-5D24-467A-B9C0-3999A8991A3D}"/>
              </a:ext>
            </a:extLst>
          </p:cNvPr>
          <p:cNvSpPr>
            <a:spLocks xmlns:a="http://schemas.openxmlformats.org/drawingml/2006/main" noGrp="1"/>
          </p:cNvSpPr>
          <p:nvPr/>
        </p:nvSpPr>
        <p:spPr>
          <a:xfrm xmlns:a="http://schemas.openxmlformats.org/drawingml/2006/main">
            <a:off x="0" y="876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3" name="">
            <a:extLst xmlns:a="http://schemas.openxmlformats.org/drawingml/2006/main">
              <a:ext uri="{FF2B5EF4-FFF2-40B4-BE49-F238E27FC236}">
                <a16:creationId xmlns:a16="http://schemas.microsoft.com/office/drawing/2014/main" id="{3B81ADED-BAA0-453F-B8C8-DF926E8DC607}"/>
              </a:ext>
            </a:extLst>
          </p:cNvPr>
          <p:cNvSpPr>
            <a:spLocks xmlns:a="http://schemas.openxmlformats.org/drawingml/2006/main" noGrp="1"/>
          </p:cNvSpPr>
          <p:nvPr/>
        </p:nvSpPr>
        <p:spPr>
          <a:xfrm xmlns:a="http://schemas.openxmlformats.org/drawingml/2006/main">
            <a:off x="0" y="914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4" name="">
            <a:extLst xmlns:a="http://schemas.openxmlformats.org/drawingml/2006/main">
              <a:ext uri="{FF2B5EF4-FFF2-40B4-BE49-F238E27FC236}">
                <a16:creationId xmlns:a16="http://schemas.microsoft.com/office/drawing/2014/main" id="{576CE41C-CCC0-4802-9AE2-D090BBEBB30A}"/>
              </a:ext>
            </a:extLst>
          </p:cNvPr>
          <p:cNvSpPr>
            <a:spLocks xmlns:a="http://schemas.openxmlformats.org/drawingml/2006/main" noGrp="1"/>
          </p:cNvSpPr>
          <p:nvPr/>
        </p:nvSpPr>
        <p:spPr>
          <a:xfrm xmlns:a="http://schemas.openxmlformats.org/drawingml/2006/main">
            <a:off x="0" y="952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5" name="">
            <a:extLst xmlns:a="http://schemas.openxmlformats.org/drawingml/2006/main">
              <a:ext uri="{FF2B5EF4-FFF2-40B4-BE49-F238E27FC236}">
                <a16:creationId xmlns:a16="http://schemas.microsoft.com/office/drawing/2014/main" id="{3B3918A1-7B26-4221-B0CA-4E2BB199C068}"/>
              </a:ext>
            </a:extLst>
          </p:cNvPr>
          <p:cNvSpPr>
            <a:spLocks xmlns:a="http://schemas.openxmlformats.org/drawingml/2006/main" noGrp="1"/>
          </p:cNvSpPr>
          <p:nvPr/>
        </p:nvSpPr>
        <p:spPr>
          <a:xfrm xmlns:a="http://schemas.openxmlformats.org/drawingml/2006/main">
            <a:off x="0" y="990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6" name="">
            <a:extLst xmlns:a="http://schemas.openxmlformats.org/drawingml/2006/main">
              <a:ext uri="{FF2B5EF4-FFF2-40B4-BE49-F238E27FC236}">
                <a16:creationId xmlns:a16="http://schemas.microsoft.com/office/drawing/2014/main" id="{77985D14-3D46-4BAE-B79E-6BA4A137B864}"/>
              </a:ext>
            </a:extLst>
          </p:cNvPr>
          <p:cNvSpPr>
            <a:spLocks xmlns:a="http://schemas.openxmlformats.org/drawingml/2006/main" noGrp="1"/>
          </p:cNvSpPr>
          <p:nvPr/>
        </p:nvSpPr>
        <p:spPr>
          <a:xfrm xmlns:a="http://schemas.openxmlformats.org/drawingml/2006/main">
            <a:off x="762000" y="666750"/>
            <a:ext cx="16383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A5FAA"/>
                </a:solidFill>
                <a:latin typeface="Helvetica Neue"/>
                <a:ea typeface="Helvetica Neue"/>
                <a:cs typeface="Helvetica Neue"/>
              </a:defRPr>
            </a:defPPr>
            <a:lvl1pPr>
              <a:defRPr sz="1725" b="1">
                <a:solidFill>
                  <a:srgbClr val="1A5FAA"/>
                </a:solidFill>
                <a:latin typeface="Helvetica Neue"/>
                <a:ea typeface="Helvetica Neue"/>
                <a:cs typeface="Helvetica Neue"/>
              </a:defRPr>
            </a:lvl1pPr>
            <a:lvl2pPr>
              <a:defRPr sz="1725" b="1">
                <a:solidFill>
                  <a:srgbClr val="1A5FAA"/>
                </a:solidFill>
                <a:latin typeface="Helvetica Neue"/>
                <a:ea typeface="Helvetica Neue"/>
                <a:cs typeface="Helvetica Neue"/>
              </a:defRPr>
            </a:lvl2pPr>
            <a:lvl3pPr>
              <a:defRPr sz="1725" b="1">
                <a:solidFill>
                  <a:srgbClr val="1A5FAA"/>
                </a:solidFill>
                <a:latin typeface="Helvetica Neue"/>
                <a:ea typeface="Helvetica Neue"/>
                <a:cs typeface="Helvetica Neue"/>
              </a:defRPr>
            </a:lvl3pPr>
            <a:lvl4pPr>
              <a:defRPr sz="1725" b="1">
                <a:solidFill>
                  <a:srgbClr val="1A5FAA"/>
                </a:solidFill>
                <a:latin typeface="Helvetica Neue"/>
                <a:ea typeface="Helvetica Neue"/>
                <a:cs typeface="Helvetica Neue"/>
              </a:defRPr>
            </a:lvl4pPr>
            <a:lvl5pPr>
              <a:defRPr sz="1725" b="1">
                <a:solidFill>
                  <a:srgbClr val="1A5FAA"/>
                </a:solidFill>
                <a:latin typeface="Helvetica Neue"/>
                <a:ea typeface="Helvetica Neue"/>
                <a:cs typeface="Helvetica Neue"/>
              </a:defRPr>
            </a:lvl5pPr>
            <a:lvl6pPr>
              <a:defRPr sz="1725" b="1">
                <a:solidFill>
                  <a:srgbClr val="1A5FAA"/>
                </a:solidFill>
                <a:latin typeface="Helvetica Neue"/>
                <a:ea typeface="Helvetica Neue"/>
                <a:cs typeface="Helvetica Neue"/>
              </a:defRPr>
            </a:lvl6pPr>
            <a:lvl7pPr>
              <a:defRPr sz="1725" b="1">
                <a:solidFill>
                  <a:srgbClr val="1A5FAA"/>
                </a:solidFill>
                <a:latin typeface="Helvetica Neue"/>
                <a:ea typeface="Helvetica Neue"/>
                <a:cs typeface="Helvetica Neue"/>
              </a:defRPr>
            </a:lvl7pPr>
            <a:lvl8pPr>
              <a:defRPr sz="1725" b="1">
                <a:solidFill>
                  <a:srgbClr val="1A5FAA"/>
                </a:solidFill>
                <a:latin typeface="Helvetica Neue"/>
                <a:ea typeface="Helvetica Neue"/>
                <a:cs typeface="Helvetica Neue"/>
              </a:defRPr>
            </a:lvl8pPr>
            <a:lvl9pPr>
              <a:defRPr sz="1725" b="1">
                <a:solidFill>
                  <a:srgbClr val="1A5FAA"/>
                </a:solidFill>
                <a:latin typeface="Helvetica Neue"/>
                <a:ea typeface="Helvetica Neue"/>
                <a:cs typeface="Helvetica Neue"/>
              </a:defRPr>
            </a:lvl9pPr>
          </a:lstStyle>
          <a:p xmlns:a="http://schemas.openxmlformats.org/drawingml/2006/main">
            <a:pPr>
              <a:defRPr sz="1725" b="1">
                <a:solidFill>
                  <a:srgbClr val="1A5FAA"/>
                </a:solidFill>
                <a:latin typeface="Helvetica Neue"/>
                <a:ea typeface="Helvetica Neue"/>
                <a:cs typeface="Helvetica Neue"/>
              </a:defRPr>
            </a:pPr>
            <a:r>
              <a:rPr sz="1725" b="1">
                <a:solidFill>
                  <a:srgbClr val="1A5FAA"/>
                </a:solidFill>
                <a:latin typeface="Helvetica Neue"/>
                <a:ea typeface="Helvetica Neue"/>
                <a:cs typeface="Helvetica Neue"/>
              </a:rPr>
              <a:t>PRELIMINARY OBSERVATION 1</a:t>
            </a:r>
          </a:p>
        </p:txBody>
      </p:sp>
      <p:sp>
        <p:nvSpPr>
          <p:cNvPr id="77" name="">
            <a:extLst xmlns:a="http://schemas.openxmlformats.org/drawingml/2006/main">
              <a:ext uri="{FF2B5EF4-FFF2-40B4-BE49-F238E27FC236}">
                <a16:creationId xmlns:a16="http://schemas.microsoft.com/office/drawing/2014/main" id="{4DFC4466-D925-4495-B8D2-6F9AE03B8AE6}"/>
              </a:ext>
            </a:extLst>
          </p:cNvPr>
          <p:cNvSpPr>
            <a:spLocks xmlns:a="http://schemas.openxmlformats.org/drawingml/2006/main" noGrp="1"/>
          </p:cNvSpPr>
          <p:nvPr/>
        </p:nvSpPr>
        <p:spPr>
          <a:xfrm xmlns:a="http://schemas.openxmlformats.org/drawingml/2006/main">
            <a:off x="762000" y="1066800"/>
            <a:ext cx="16764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4350" b="1">
                <a:solidFill>
                  <a:srgbClr val="16191D"/>
                </a:solidFill>
                <a:latin typeface="Helvetica Neue"/>
                <a:ea typeface="Helvetica Neue"/>
                <a:cs typeface="Helvetica Neue"/>
              </a:defRPr>
            </a:defPPr>
            <a:lvl1pPr>
              <a:defRPr sz="4350" b="1">
                <a:solidFill>
                  <a:srgbClr val="16191D"/>
                </a:solidFill>
                <a:latin typeface="Helvetica Neue"/>
                <a:ea typeface="Helvetica Neue"/>
                <a:cs typeface="Helvetica Neue"/>
              </a:defRPr>
            </a:lvl1pPr>
            <a:lvl2pPr>
              <a:defRPr sz="4350" b="1">
                <a:solidFill>
                  <a:srgbClr val="16191D"/>
                </a:solidFill>
                <a:latin typeface="Helvetica Neue"/>
                <a:ea typeface="Helvetica Neue"/>
                <a:cs typeface="Helvetica Neue"/>
              </a:defRPr>
            </a:lvl2pPr>
            <a:lvl3pPr>
              <a:defRPr sz="4350" b="1">
                <a:solidFill>
                  <a:srgbClr val="16191D"/>
                </a:solidFill>
                <a:latin typeface="Helvetica Neue"/>
                <a:ea typeface="Helvetica Neue"/>
                <a:cs typeface="Helvetica Neue"/>
              </a:defRPr>
            </a:lvl3pPr>
            <a:lvl4pPr>
              <a:defRPr sz="4350" b="1">
                <a:solidFill>
                  <a:srgbClr val="16191D"/>
                </a:solidFill>
                <a:latin typeface="Helvetica Neue"/>
                <a:ea typeface="Helvetica Neue"/>
                <a:cs typeface="Helvetica Neue"/>
              </a:defRPr>
            </a:lvl4pPr>
            <a:lvl5pPr>
              <a:defRPr sz="4350" b="1">
                <a:solidFill>
                  <a:srgbClr val="16191D"/>
                </a:solidFill>
                <a:latin typeface="Helvetica Neue"/>
                <a:ea typeface="Helvetica Neue"/>
                <a:cs typeface="Helvetica Neue"/>
              </a:defRPr>
            </a:lvl5pPr>
            <a:lvl6pPr>
              <a:defRPr sz="4350" b="1">
                <a:solidFill>
                  <a:srgbClr val="16191D"/>
                </a:solidFill>
                <a:latin typeface="Helvetica Neue"/>
                <a:ea typeface="Helvetica Neue"/>
                <a:cs typeface="Helvetica Neue"/>
              </a:defRPr>
            </a:lvl6pPr>
            <a:lvl7pPr>
              <a:defRPr sz="4350" b="1">
                <a:solidFill>
                  <a:srgbClr val="16191D"/>
                </a:solidFill>
                <a:latin typeface="Helvetica Neue"/>
                <a:ea typeface="Helvetica Neue"/>
                <a:cs typeface="Helvetica Neue"/>
              </a:defRPr>
            </a:lvl7pPr>
            <a:lvl8pPr>
              <a:defRPr sz="4350" b="1">
                <a:solidFill>
                  <a:srgbClr val="16191D"/>
                </a:solidFill>
                <a:latin typeface="Helvetica Neue"/>
                <a:ea typeface="Helvetica Neue"/>
                <a:cs typeface="Helvetica Neue"/>
              </a:defRPr>
            </a:lvl8pPr>
            <a:lvl9pPr>
              <a:defRPr sz="4350" b="1">
                <a:solidFill>
                  <a:srgbClr val="16191D"/>
                </a:solidFill>
                <a:latin typeface="Helvetica Neue"/>
                <a:ea typeface="Helvetica Neue"/>
                <a:cs typeface="Helvetica Neue"/>
              </a:defRPr>
            </a:lvl9pPr>
          </a:lstStyle>
          <a:p xmlns:a="http://schemas.openxmlformats.org/drawingml/2006/main">
            <a:pPr>
              <a:defRPr sz="4350" b="1">
                <a:solidFill>
                  <a:srgbClr val="16191D"/>
                </a:solidFill>
                <a:latin typeface="Helvetica Neue"/>
                <a:ea typeface="Helvetica Neue"/>
                <a:cs typeface="Helvetica Neue"/>
              </a:defRPr>
            </a:pPr>
            <a:r>
              <a:rPr sz="4350" b="1">
                <a:solidFill>
                  <a:srgbClr val="16191D"/>
                </a:solidFill>
                <a:latin typeface="Helvetica Neue"/>
                <a:ea typeface="Helvetica Neue"/>
                <a:cs typeface="Helvetica Neue"/>
              </a:rPr>
              <a:t>Complex interfaces can retain strong electrical control</a:t>
            </a:r>
          </a:p>
        </p:txBody>
      </p:sp>
      <p:sp>
        <p:nvSpPr>
          <p:cNvPr id="78" name="">
            <a:extLst xmlns:a="http://schemas.openxmlformats.org/drawingml/2006/main">
              <a:ext uri="{FF2B5EF4-FFF2-40B4-BE49-F238E27FC236}">
                <a16:creationId xmlns:a16="http://schemas.microsoft.com/office/drawing/2014/main" id="{0122C664-E899-4B9C-8236-947DF01D1E76}"/>
              </a:ext>
            </a:extLst>
          </p:cNvPr>
          <p:cNvSpPr>
            <a:spLocks xmlns:a="http://schemas.openxmlformats.org/drawingml/2006/main" noGrp="1"/>
          </p:cNvSpPr>
          <p:nvPr/>
        </p:nvSpPr>
        <p:spPr>
          <a:xfrm xmlns:a="http://schemas.openxmlformats.org/drawingml/2006/main">
            <a:off x="762000" y="9620250"/>
            <a:ext cx="16764000" cy="19050"/>
          </a:xfrm>
          <a:prstGeom xmlns:a="http://schemas.openxmlformats.org/drawingml/2006/main" prst="rect">
            <a:avLst/>
          </a:prstGeom>
          <a:solidFill xmlns:a="http://schemas.openxmlformats.org/drawingml/2006/main">
            <a:srgbClr val="DDE2E8"/>
          </a:solidFill>
          <a:ln xmlns:a="http://schemas.openxmlformats.org/drawingml/2006/main" w="0">
            <a:noFill/>
          </a:ln>
        </p:spPr>
      </p:sp>
      <p:sp>
        <p:nvSpPr>
          <p:cNvPr id="79" name="">
            <a:extLst xmlns:a="http://schemas.openxmlformats.org/drawingml/2006/main">
              <a:ext uri="{FF2B5EF4-FFF2-40B4-BE49-F238E27FC236}">
                <a16:creationId xmlns:a16="http://schemas.microsoft.com/office/drawing/2014/main" id="{7CF2474F-49EA-41AB-BED5-ECB08C781695}"/>
              </a:ext>
            </a:extLst>
          </p:cNvPr>
          <p:cNvSpPr>
            <a:spLocks xmlns:a="http://schemas.openxmlformats.org/drawingml/2006/main" noGrp="1"/>
          </p:cNvSpPr>
          <p:nvPr/>
        </p:nvSpPr>
        <p:spPr>
          <a:xfrm xmlns:a="http://schemas.openxmlformats.org/drawingml/2006/main">
            <a:off x="762000" y="9810750"/>
            <a:ext cx="1447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00" b="0">
                <a:solidFill>
                  <a:srgbClr val="5B6168"/>
                </a:solidFill>
                <a:latin typeface="Helvetica Neue"/>
                <a:ea typeface="Helvetica Neue"/>
                <a:cs typeface="Helvetica Neue"/>
              </a:defRPr>
            </a:defPPr>
            <a:lvl1pPr>
              <a:defRPr sz="1500" b="0">
                <a:solidFill>
                  <a:srgbClr val="5B6168"/>
                </a:solidFill>
                <a:latin typeface="Helvetica Neue"/>
                <a:ea typeface="Helvetica Neue"/>
                <a:cs typeface="Helvetica Neue"/>
              </a:defRPr>
            </a:lvl1pPr>
            <a:lvl2pPr>
              <a:defRPr sz="1500" b="0">
                <a:solidFill>
                  <a:srgbClr val="5B6168"/>
                </a:solidFill>
                <a:latin typeface="Helvetica Neue"/>
                <a:ea typeface="Helvetica Neue"/>
                <a:cs typeface="Helvetica Neue"/>
              </a:defRPr>
            </a:lvl2pPr>
            <a:lvl3pPr>
              <a:defRPr sz="1500" b="0">
                <a:solidFill>
                  <a:srgbClr val="5B6168"/>
                </a:solidFill>
                <a:latin typeface="Helvetica Neue"/>
                <a:ea typeface="Helvetica Neue"/>
                <a:cs typeface="Helvetica Neue"/>
              </a:defRPr>
            </a:lvl3pPr>
            <a:lvl4pPr>
              <a:defRPr sz="1500" b="0">
                <a:solidFill>
                  <a:srgbClr val="5B6168"/>
                </a:solidFill>
                <a:latin typeface="Helvetica Neue"/>
                <a:ea typeface="Helvetica Neue"/>
                <a:cs typeface="Helvetica Neue"/>
              </a:defRPr>
            </a:lvl4pPr>
            <a:lvl5pPr>
              <a:defRPr sz="1500" b="0">
                <a:solidFill>
                  <a:srgbClr val="5B6168"/>
                </a:solidFill>
                <a:latin typeface="Helvetica Neue"/>
                <a:ea typeface="Helvetica Neue"/>
                <a:cs typeface="Helvetica Neue"/>
              </a:defRPr>
            </a:lvl5pPr>
            <a:lvl6pPr>
              <a:defRPr sz="1500" b="0">
                <a:solidFill>
                  <a:srgbClr val="5B6168"/>
                </a:solidFill>
                <a:latin typeface="Helvetica Neue"/>
                <a:ea typeface="Helvetica Neue"/>
                <a:cs typeface="Helvetica Neue"/>
              </a:defRPr>
            </a:lvl6pPr>
            <a:lvl7pPr>
              <a:defRPr sz="1500" b="0">
                <a:solidFill>
                  <a:srgbClr val="5B6168"/>
                </a:solidFill>
                <a:latin typeface="Helvetica Neue"/>
                <a:ea typeface="Helvetica Neue"/>
                <a:cs typeface="Helvetica Neue"/>
              </a:defRPr>
            </a:lvl7pPr>
            <a:lvl8pPr>
              <a:defRPr sz="1500" b="0">
                <a:solidFill>
                  <a:srgbClr val="5B6168"/>
                </a:solidFill>
                <a:latin typeface="Helvetica Neue"/>
                <a:ea typeface="Helvetica Neue"/>
                <a:cs typeface="Helvetica Neue"/>
              </a:defRPr>
            </a:lvl8pPr>
            <a:lvl9pPr>
              <a:defRPr sz="1500" b="0">
                <a:solidFill>
                  <a:srgbClr val="5B6168"/>
                </a:solidFill>
                <a:latin typeface="Helvetica Neue"/>
                <a:ea typeface="Helvetica Neue"/>
                <a:cs typeface="Helvetica Neue"/>
              </a:defRPr>
            </a:lvl9pPr>
          </a:lstStyle>
          <a:p xmlns:a="http://schemas.openxmlformats.org/drawingml/2006/main">
            <a:pPr>
              <a:defRPr sz="1500" b="0">
                <a:solidFill>
                  <a:srgbClr val="5B6168"/>
                </a:solidFill>
                <a:latin typeface="Helvetica Neue"/>
                <a:ea typeface="Helvetica Neue"/>
                <a:cs typeface="Helvetica Neue"/>
              </a:defRPr>
            </a:pPr>
            <a:r>
              <a:rPr sz="1500" b="0">
                <a:solidFill>
                  <a:srgbClr val="5B6168"/>
                </a:solidFill>
                <a:latin typeface="Helvetica Neue"/>
                <a:ea typeface="Helvetica Neue"/>
                <a:cs typeface="Helvetica Neue"/>
              </a:rPr>
              <a:t>First Contact · Yuefeng Yin · Future Fellowship</a:t>
            </a:r>
          </a:p>
        </p:txBody>
      </p:sp>
      <p:sp>
        <p:nvSpPr>
          <p:cNvPr id="80" name="">
            <a:extLst xmlns:a="http://schemas.openxmlformats.org/drawingml/2006/main">
              <a:ext uri="{FF2B5EF4-FFF2-40B4-BE49-F238E27FC236}">
                <a16:creationId xmlns:a16="http://schemas.microsoft.com/office/drawing/2014/main" id="{F0DDF3CD-CACD-4CFB-9B9D-7C561194F1A7}"/>
              </a:ext>
            </a:extLst>
          </p:cNvPr>
          <p:cNvSpPr>
            <a:spLocks xmlns:a="http://schemas.openxmlformats.org/drawingml/2006/main" noGrp="1"/>
          </p:cNvSpPr>
          <p:nvPr/>
        </p:nvSpPr>
        <p:spPr>
          <a:xfrm xmlns:a="http://schemas.openxmlformats.org/drawingml/2006/main">
            <a:off x="16002000" y="981075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lgn="r">
              <a:defRPr sz="1500" b="1">
                <a:solidFill>
                  <a:srgbClr val="1A5FAA"/>
                </a:solidFill>
                <a:latin typeface="Helvetica Neue"/>
                <a:ea typeface="Helvetica Neue"/>
                <a:cs typeface="Helvetica Neue"/>
              </a:defRPr>
            </a:defPPr>
            <a:lvl1pPr algn="r">
              <a:defRPr sz="1500" b="1">
                <a:solidFill>
                  <a:srgbClr val="1A5FAA"/>
                </a:solidFill>
                <a:latin typeface="Helvetica Neue"/>
                <a:ea typeface="Helvetica Neue"/>
                <a:cs typeface="Helvetica Neue"/>
              </a:defRPr>
            </a:lvl1pPr>
            <a:lvl2pPr algn="r">
              <a:defRPr sz="1500" b="1">
                <a:solidFill>
                  <a:srgbClr val="1A5FAA"/>
                </a:solidFill>
                <a:latin typeface="Helvetica Neue"/>
                <a:ea typeface="Helvetica Neue"/>
                <a:cs typeface="Helvetica Neue"/>
              </a:defRPr>
            </a:lvl2pPr>
            <a:lvl3pPr algn="r">
              <a:defRPr sz="1500" b="1">
                <a:solidFill>
                  <a:srgbClr val="1A5FAA"/>
                </a:solidFill>
                <a:latin typeface="Helvetica Neue"/>
                <a:ea typeface="Helvetica Neue"/>
                <a:cs typeface="Helvetica Neue"/>
              </a:defRPr>
            </a:lvl3pPr>
            <a:lvl4pPr algn="r">
              <a:defRPr sz="1500" b="1">
                <a:solidFill>
                  <a:srgbClr val="1A5FAA"/>
                </a:solidFill>
                <a:latin typeface="Helvetica Neue"/>
                <a:ea typeface="Helvetica Neue"/>
                <a:cs typeface="Helvetica Neue"/>
              </a:defRPr>
            </a:lvl4pPr>
            <a:lvl5pPr algn="r">
              <a:defRPr sz="1500" b="1">
                <a:solidFill>
                  <a:srgbClr val="1A5FAA"/>
                </a:solidFill>
                <a:latin typeface="Helvetica Neue"/>
                <a:ea typeface="Helvetica Neue"/>
                <a:cs typeface="Helvetica Neue"/>
              </a:defRPr>
            </a:lvl5pPr>
            <a:lvl6pPr algn="r">
              <a:defRPr sz="1500" b="1">
                <a:solidFill>
                  <a:srgbClr val="1A5FAA"/>
                </a:solidFill>
                <a:latin typeface="Helvetica Neue"/>
                <a:ea typeface="Helvetica Neue"/>
                <a:cs typeface="Helvetica Neue"/>
              </a:defRPr>
            </a:lvl6pPr>
            <a:lvl7pPr algn="r">
              <a:defRPr sz="1500" b="1">
                <a:solidFill>
                  <a:srgbClr val="1A5FAA"/>
                </a:solidFill>
                <a:latin typeface="Helvetica Neue"/>
                <a:ea typeface="Helvetica Neue"/>
                <a:cs typeface="Helvetica Neue"/>
              </a:defRPr>
            </a:lvl7pPr>
            <a:lvl8pPr algn="r">
              <a:defRPr sz="1500" b="1">
                <a:solidFill>
                  <a:srgbClr val="1A5FAA"/>
                </a:solidFill>
                <a:latin typeface="Helvetica Neue"/>
                <a:ea typeface="Helvetica Neue"/>
                <a:cs typeface="Helvetica Neue"/>
              </a:defRPr>
            </a:lvl8pPr>
            <a:lvl9pPr algn="r">
              <a:defRPr sz="1500" b="1">
                <a:solidFill>
                  <a:srgbClr val="1A5FAA"/>
                </a:solidFill>
                <a:latin typeface="Helvetica Neue"/>
                <a:ea typeface="Helvetica Neue"/>
                <a:cs typeface="Helvetica Neue"/>
              </a:defRPr>
            </a:lvl9pPr>
          </a:lstStyle>
          <a:p xmlns:a="http://schemas.openxmlformats.org/drawingml/2006/main">
            <a:pPr algn="r">
              <a:defRPr sz="1500" b="1">
                <a:solidFill>
                  <a:srgbClr val="1A5FAA"/>
                </a:solidFill>
                <a:latin typeface="Helvetica Neue"/>
                <a:ea typeface="Helvetica Neue"/>
                <a:cs typeface="Helvetica Neue"/>
              </a:defRPr>
            </a:pPr>
            <a:r>
              <a:rPr sz="1500" b="1">
                <a:solidFill>
                  <a:srgbClr val="1A5FAA"/>
                </a:solidFill>
                <a:latin typeface="Helvetica Neue"/>
                <a:ea typeface="Helvetica Neue"/>
                <a:cs typeface="Helvetica Neue"/>
              </a:rPr>
              <a:t>04</a:t>
            </a:r>
          </a:p>
        </p:txBody>
      </p:sp>
      <p:pic>
        <p:nvPicPr>
          <p:cNvPr id="81" name="">
            <a:extLst xmlns:a="http://schemas.openxmlformats.org/drawingml/2006/main">
              <a:ext uri="{FF2B5EF4-FFF2-40B4-BE49-F238E27FC236}">
                <a16:creationId xmlns:a16="http://schemas.microsoft.com/office/drawing/2014/main" id="{723F4CF0-BAE0-4722-B05D-B3F4F89ABC7E}"/>
              </a:ext>
            </a:extLst>
          </p:cNvPr>
          <p:cNvPicPr>
            <a:picLocks xmlns:a="http://schemas.openxmlformats.org/drawingml/2006/main" noChangeAspect="1"/>
          </p:cNvPicPr>
          <p:nvPr/>
        </p:nvPicPr>
        <p:blipFill>
          <a:blip xmlns:r="http://schemas.openxmlformats.org/officeDocument/2006/relationships" xmlns:a="http://schemas.openxmlformats.org/drawingml/2006/main" r:embed="R5e85eddef46247df">
            <a:extLst>
              <a:ext uri="{96DAC541-7B7A-43D3-8B79-37D633B846F1}">
                <asvg:svgBlip xmlns:asvg="http://schemas.microsoft.com/office/drawing/2016/SVG/main" r:embed="Rfdefb67ce6304873"/>
              </a:ext>
            </a:extLst>
          </a:blip>
          <a:stretch xmlns:a="http://schemas.openxmlformats.org/drawingml/2006/main"/>
        </p:blipFill>
        <p:spPr>
          <a:xfrm xmlns:a="http://schemas.openxmlformats.org/drawingml/2006/main">
            <a:off x="762000" y="2724150"/>
            <a:ext cx="4238625" cy="5000625"/>
          </a:xfrm>
          <a:prstGeom xmlns:a="http://schemas.openxmlformats.org/drawingml/2006/main" prst="rect">
            <a:avLst/>
          </a:prstGeom>
        </p:spPr>
      </p:pic>
      <p:sp>
        <p:nvSpPr>
          <p:cNvPr id="82" name="">
            <a:extLst xmlns:a="http://schemas.openxmlformats.org/drawingml/2006/main">
              <a:ext uri="{FF2B5EF4-FFF2-40B4-BE49-F238E27FC236}">
                <a16:creationId xmlns:a16="http://schemas.microsoft.com/office/drawing/2014/main" id="{8C9977C3-841D-49A2-8963-591734DAEB90}"/>
              </a:ext>
            </a:extLst>
          </p:cNvPr>
          <p:cNvSpPr>
            <a:spLocks xmlns:a="http://schemas.openxmlformats.org/drawingml/2006/main" noGrp="1"/>
          </p:cNvSpPr>
          <p:nvPr/>
        </p:nvSpPr>
        <p:spPr>
          <a:xfrm xmlns:a="http://schemas.openxmlformats.org/drawingml/2006/main">
            <a:off x="762000" y="7858125"/>
            <a:ext cx="4333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250" b="1">
                <a:solidFill>
                  <a:srgbClr val="0F3F73"/>
                </a:solidFill>
                <a:latin typeface="Helvetica Neue"/>
                <a:ea typeface="Helvetica Neue"/>
                <a:cs typeface="Helvetica Neue"/>
              </a:defRPr>
            </a:defPPr>
            <a:lvl1pPr>
              <a:defRPr sz="2250" b="1">
                <a:solidFill>
                  <a:srgbClr val="0F3F73"/>
                </a:solidFill>
                <a:latin typeface="Helvetica Neue"/>
                <a:ea typeface="Helvetica Neue"/>
                <a:cs typeface="Helvetica Neue"/>
              </a:defRPr>
            </a:lvl1pPr>
            <a:lvl2pPr>
              <a:defRPr sz="2250" b="1">
                <a:solidFill>
                  <a:srgbClr val="0F3F73"/>
                </a:solidFill>
                <a:latin typeface="Helvetica Neue"/>
                <a:ea typeface="Helvetica Neue"/>
                <a:cs typeface="Helvetica Neue"/>
              </a:defRPr>
            </a:lvl2pPr>
            <a:lvl3pPr>
              <a:defRPr sz="2250" b="1">
                <a:solidFill>
                  <a:srgbClr val="0F3F73"/>
                </a:solidFill>
                <a:latin typeface="Helvetica Neue"/>
                <a:ea typeface="Helvetica Neue"/>
                <a:cs typeface="Helvetica Neue"/>
              </a:defRPr>
            </a:lvl3pPr>
            <a:lvl4pPr>
              <a:defRPr sz="2250" b="1">
                <a:solidFill>
                  <a:srgbClr val="0F3F73"/>
                </a:solidFill>
                <a:latin typeface="Helvetica Neue"/>
                <a:ea typeface="Helvetica Neue"/>
                <a:cs typeface="Helvetica Neue"/>
              </a:defRPr>
            </a:lvl4pPr>
            <a:lvl5pPr>
              <a:defRPr sz="2250" b="1">
                <a:solidFill>
                  <a:srgbClr val="0F3F73"/>
                </a:solidFill>
                <a:latin typeface="Helvetica Neue"/>
                <a:ea typeface="Helvetica Neue"/>
                <a:cs typeface="Helvetica Neue"/>
              </a:defRPr>
            </a:lvl5pPr>
            <a:lvl6pPr>
              <a:defRPr sz="2250" b="1">
                <a:solidFill>
                  <a:srgbClr val="0F3F73"/>
                </a:solidFill>
                <a:latin typeface="Helvetica Neue"/>
                <a:ea typeface="Helvetica Neue"/>
                <a:cs typeface="Helvetica Neue"/>
              </a:defRPr>
            </a:lvl6pPr>
            <a:lvl7pPr>
              <a:defRPr sz="2250" b="1">
                <a:solidFill>
                  <a:srgbClr val="0F3F73"/>
                </a:solidFill>
                <a:latin typeface="Helvetica Neue"/>
                <a:ea typeface="Helvetica Neue"/>
                <a:cs typeface="Helvetica Neue"/>
              </a:defRPr>
            </a:lvl7pPr>
            <a:lvl8pPr>
              <a:defRPr sz="2250" b="1">
                <a:solidFill>
                  <a:srgbClr val="0F3F73"/>
                </a:solidFill>
                <a:latin typeface="Helvetica Neue"/>
                <a:ea typeface="Helvetica Neue"/>
                <a:cs typeface="Helvetica Neue"/>
              </a:defRPr>
            </a:lvl8pPr>
            <a:lvl9pPr>
              <a:defRPr sz="2250" b="1">
                <a:solidFill>
                  <a:srgbClr val="0F3F73"/>
                </a:solidFill>
                <a:latin typeface="Helvetica Neue"/>
                <a:ea typeface="Helvetica Neue"/>
                <a:cs typeface="Helvetica Neue"/>
              </a:defRPr>
            </a:lvl9pPr>
          </a:lstStyle>
          <a:p xmlns:a="http://schemas.openxmlformats.org/drawingml/2006/main">
            <a:pPr>
              <a:defRPr sz="2250" b="1">
                <a:solidFill>
                  <a:srgbClr val="0F3F73"/>
                </a:solidFill>
                <a:latin typeface="Helvetica Neue"/>
                <a:ea typeface="Helvetica Neue"/>
                <a:cs typeface="Helvetica Neue"/>
              </a:defRPr>
            </a:pPr>
            <a:r>
              <a:rPr sz="2250" b="1">
                <a:solidFill>
                  <a:srgbClr val="0F3F73"/>
                </a:solidFill>
                <a:latin typeface="Helvetica Neue"/>
                <a:ea typeface="Helvetica Neue"/>
                <a:cs typeface="Helvetica Neue"/>
              </a:rPr>
              <a:t>MX₂–oxides–MX₂</a:t>
            </a:r>
          </a:p>
        </p:txBody>
      </p:sp>
      <p:sp>
        <p:nvSpPr>
          <p:cNvPr id="83" name="">
            <a:extLst xmlns:a="http://schemas.openxmlformats.org/drawingml/2006/main">
              <a:ext uri="{FF2B5EF4-FFF2-40B4-BE49-F238E27FC236}">
                <a16:creationId xmlns:a16="http://schemas.microsoft.com/office/drawing/2014/main" id="{E87A3EA1-8448-4EF5-8308-9E65094E609F}"/>
              </a:ext>
            </a:extLst>
          </p:cNvPr>
          <p:cNvSpPr>
            <a:spLocks xmlns:a="http://schemas.openxmlformats.org/drawingml/2006/main" noGrp="1"/>
          </p:cNvSpPr>
          <p:nvPr/>
        </p:nvSpPr>
        <p:spPr>
          <a:xfrm xmlns:a="http://schemas.openxmlformats.org/drawingml/2006/main">
            <a:off x="762000" y="8353425"/>
            <a:ext cx="4333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875" b="0">
                <a:solidFill>
                  <a:srgbClr val="5B6168"/>
                </a:solidFill>
                <a:latin typeface="Helvetica Neue"/>
                <a:ea typeface="Helvetica Neue"/>
                <a:cs typeface="Helvetica Neue"/>
              </a:defRPr>
            </a:defPPr>
            <a:lvl1pPr>
              <a:defRPr sz="1875" b="0">
                <a:solidFill>
                  <a:srgbClr val="5B6168"/>
                </a:solidFill>
                <a:latin typeface="Helvetica Neue"/>
                <a:ea typeface="Helvetica Neue"/>
                <a:cs typeface="Helvetica Neue"/>
              </a:defRPr>
            </a:lvl1pPr>
            <a:lvl2pPr>
              <a:defRPr sz="1875" b="0">
                <a:solidFill>
                  <a:srgbClr val="5B6168"/>
                </a:solidFill>
                <a:latin typeface="Helvetica Neue"/>
                <a:ea typeface="Helvetica Neue"/>
                <a:cs typeface="Helvetica Neue"/>
              </a:defRPr>
            </a:lvl2pPr>
            <a:lvl3pPr>
              <a:defRPr sz="1875" b="0">
                <a:solidFill>
                  <a:srgbClr val="5B6168"/>
                </a:solidFill>
                <a:latin typeface="Helvetica Neue"/>
                <a:ea typeface="Helvetica Neue"/>
                <a:cs typeface="Helvetica Neue"/>
              </a:defRPr>
            </a:lvl3pPr>
            <a:lvl4pPr>
              <a:defRPr sz="1875" b="0">
                <a:solidFill>
                  <a:srgbClr val="5B6168"/>
                </a:solidFill>
                <a:latin typeface="Helvetica Neue"/>
                <a:ea typeface="Helvetica Neue"/>
                <a:cs typeface="Helvetica Neue"/>
              </a:defRPr>
            </a:lvl4pPr>
            <a:lvl5pPr>
              <a:defRPr sz="1875" b="0">
                <a:solidFill>
                  <a:srgbClr val="5B6168"/>
                </a:solidFill>
                <a:latin typeface="Helvetica Neue"/>
                <a:ea typeface="Helvetica Neue"/>
                <a:cs typeface="Helvetica Neue"/>
              </a:defRPr>
            </a:lvl5pPr>
            <a:lvl6pPr>
              <a:defRPr sz="1875" b="0">
                <a:solidFill>
                  <a:srgbClr val="5B6168"/>
                </a:solidFill>
                <a:latin typeface="Helvetica Neue"/>
                <a:ea typeface="Helvetica Neue"/>
                <a:cs typeface="Helvetica Neue"/>
              </a:defRPr>
            </a:lvl6pPr>
            <a:lvl7pPr>
              <a:defRPr sz="1875" b="0">
                <a:solidFill>
                  <a:srgbClr val="5B6168"/>
                </a:solidFill>
                <a:latin typeface="Helvetica Neue"/>
                <a:ea typeface="Helvetica Neue"/>
                <a:cs typeface="Helvetica Neue"/>
              </a:defRPr>
            </a:lvl7pPr>
            <a:lvl8pPr>
              <a:defRPr sz="1875" b="0">
                <a:solidFill>
                  <a:srgbClr val="5B6168"/>
                </a:solidFill>
                <a:latin typeface="Helvetica Neue"/>
                <a:ea typeface="Helvetica Neue"/>
                <a:cs typeface="Helvetica Neue"/>
              </a:defRPr>
            </a:lvl8pPr>
            <a:lvl9pPr>
              <a:defRPr sz="1875" b="0">
                <a:solidFill>
                  <a:srgbClr val="5B6168"/>
                </a:solidFill>
                <a:latin typeface="Helvetica Neue"/>
                <a:ea typeface="Helvetica Neue"/>
                <a:cs typeface="Helvetica Neue"/>
              </a:defRPr>
            </a:lvl9pPr>
          </a:lstStyle>
          <a:p xmlns:a="http://schemas.openxmlformats.org/drawingml/2006/main">
            <a:pPr>
              <a:defRPr sz="1875" b="0">
                <a:solidFill>
                  <a:srgbClr val="5B6168"/>
                </a:solidFill>
                <a:latin typeface="Helvetica Neue"/>
                <a:ea typeface="Helvetica Neue"/>
                <a:cs typeface="Helvetica Neue"/>
              </a:defRPr>
            </a:pPr>
            <a:r>
              <a:rPr sz="1875" b="0">
                <a:solidFill>
                  <a:srgbClr val="5B6168"/>
                </a:solidFill>
                <a:latin typeface="Helvetica Neue"/>
                <a:ea typeface="Helvetica Neue"/>
                <a:cs typeface="Helvetica Neue"/>
              </a:rPr>
              <a:t>Candidate local environments</a:t>
            </a:r>
          </a:p>
        </p:txBody>
      </p:sp>
      <p:graphicFrame>
        <p:nvGraphicFramePr>
          <p:cNvPr id="84" name="Chart">
            <a:extLst xmlns:a="http://schemas.openxmlformats.org/drawingml/2006/main">
              <a:ext uri="{FF2B5EF4-FFF2-40B4-BE49-F238E27FC236}">
                <a16:creationId xmlns:a16="http://schemas.microsoft.com/office/drawing/2014/main" id="{7D0DB9AB-F79F-4A18-83BB-D441690E4C71}"/>
              </a:ext>
            </a:extLst>
          </p:cNvPr>
          <p:cNvGraphicFramePr/>
          <p:nvPr/>
        </p:nvGraphicFramePr>
        <p:xfrm>
          <a:off xmlns:a="http://schemas.openxmlformats.org/drawingml/2006/main" x="5286375" y="2952750"/>
          <a:ext xmlns:a="http://schemas.openxmlformats.org/drawingml/2006/main" cx="4762500" cy="4572000"/>
        </p:xfrm>
        <a:graphic xmlns:a="http://schemas.openxmlformats.org/drawingml/2006/main">
          <a:graphicData uri="http://schemas.openxmlformats.org/drawingml/2006/chart">
            <c:chart xmlns:r="http://schemas.openxmlformats.org/officeDocument/2006/relationships" xmlns:c="http://schemas.openxmlformats.org/drawingml/2006/chart" r:id="R7e70c76753dd4c67"/>
          </a:graphicData>
        </a:graphic>
      </p:graphicFrame>
      <p:graphicFrame>
        <p:nvGraphicFramePr>
          <p:cNvPr id="85" name="Chart">
            <a:extLst xmlns:a="http://schemas.openxmlformats.org/drawingml/2006/main">
              <a:ext uri="{FF2B5EF4-FFF2-40B4-BE49-F238E27FC236}">
                <a16:creationId xmlns:a16="http://schemas.microsoft.com/office/drawing/2014/main" id="{DDE3B9F8-B4D8-4B0C-9473-84BCB88A967A}"/>
              </a:ext>
            </a:extLst>
          </p:cNvPr>
          <p:cNvGraphicFramePr/>
          <p:nvPr/>
        </p:nvGraphicFramePr>
        <p:xfrm>
          <a:off xmlns:a="http://schemas.openxmlformats.org/drawingml/2006/main" x="10572750" y="2952750"/>
          <a:ext xmlns:a="http://schemas.openxmlformats.org/drawingml/2006/main" cx="6953250" cy="4572000"/>
        </p:xfrm>
        <a:graphic xmlns:a="http://schemas.openxmlformats.org/drawingml/2006/main">
          <a:graphicData uri="http://schemas.openxmlformats.org/drawingml/2006/chart">
            <c:chart xmlns:r="http://schemas.openxmlformats.org/officeDocument/2006/relationships" xmlns:c="http://schemas.openxmlformats.org/drawingml/2006/chart" r:id="Rcdb0ec69651f4bd8"/>
          </a:graphicData>
        </a:graphic>
      </p:graphicFrame>
      <p:sp>
        <p:nvSpPr>
          <p:cNvPr id="86" name="">
            <a:extLst xmlns:a="http://schemas.openxmlformats.org/drawingml/2006/main">
              <a:ext uri="{FF2B5EF4-FFF2-40B4-BE49-F238E27FC236}">
                <a16:creationId xmlns:a16="http://schemas.microsoft.com/office/drawing/2014/main" id="{16823AA8-D733-4880-9180-EA09BC296FF1}"/>
              </a:ext>
            </a:extLst>
          </p:cNvPr>
          <p:cNvSpPr>
            <a:spLocks xmlns:a="http://schemas.openxmlformats.org/drawingml/2006/main" noGrp="1"/>
          </p:cNvSpPr>
          <p:nvPr/>
        </p:nvSpPr>
        <p:spPr>
          <a:xfrm xmlns:a="http://schemas.openxmlformats.org/drawingml/2006/main">
            <a:off x="5429250" y="8001000"/>
            <a:ext cx="12001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150" b="1">
                <a:solidFill>
                  <a:srgbClr val="1A5FAA"/>
                </a:solidFill>
                <a:latin typeface="Helvetica Neue"/>
                <a:ea typeface="Helvetica Neue"/>
                <a:cs typeface="Helvetica Neue"/>
              </a:defRPr>
            </a:defPPr>
            <a:lvl1pPr>
              <a:defRPr sz="3150" b="1">
                <a:solidFill>
                  <a:srgbClr val="1A5FAA"/>
                </a:solidFill>
                <a:latin typeface="Helvetica Neue"/>
                <a:ea typeface="Helvetica Neue"/>
                <a:cs typeface="Helvetica Neue"/>
              </a:defRPr>
            </a:lvl1pPr>
            <a:lvl2pPr>
              <a:defRPr sz="3150" b="1">
                <a:solidFill>
                  <a:srgbClr val="1A5FAA"/>
                </a:solidFill>
                <a:latin typeface="Helvetica Neue"/>
                <a:ea typeface="Helvetica Neue"/>
                <a:cs typeface="Helvetica Neue"/>
              </a:defRPr>
            </a:lvl2pPr>
            <a:lvl3pPr>
              <a:defRPr sz="3150" b="1">
                <a:solidFill>
                  <a:srgbClr val="1A5FAA"/>
                </a:solidFill>
                <a:latin typeface="Helvetica Neue"/>
                <a:ea typeface="Helvetica Neue"/>
                <a:cs typeface="Helvetica Neue"/>
              </a:defRPr>
            </a:lvl3pPr>
            <a:lvl4pPr>
              <a:defRPr sz="3150" b="1">
                <a:solidFill>
                  <a:srgbClr val="1A5FAA"/>
                </a:solidFill>
                <a:latin typeface="Helvetica Neue"/>
                <a:ea typeface="Helvetica Neue"/>
                <a:cs typeface="Helvetica Neue"/>
              </a:defRPr>
            </a:lvl4pPr>
            <a:lvl5pPr>
              <a:defRPr sz="3150" b="1">
                <a:solidFill>
                  <a:srgbClr val="1A5FAA"/>
                </a:solidFill>
                <a:latin typeface="Helvetica Neue"/>
                <a:ea typeface="Helvetica Neue"/>
                <a:cs typeface="Helvetica Neue"/>
              </a:defRPr>
            </a:lvl5pPr>
            <a:lvl6pPr>
              <a:defRPr sz="3150" b="1">
                <a:solidFill>
                  <a:srgbClr val="1A5FAA"/>
                </a:solidFill>
                <a:latin typeface="Helvetica Neue"/>
                <a:ea typeface="Helvetica Neue"/>
                <a:cs typeface="Helvetica Neue"/>
              </a:defRPr>
            </a:lvl6pPr>
            <a:lvl7pPr>
              <a:defRPr sz="3150" b="1">
                <a:solidFill>
                  <a:srgbClr val="1A5FAA"/>
                </a:solidFill>
                <a:latin typeface="Helvetica Neue"/>
                <a:ea typeface="Helvetica Neue"/>
                <a:cs typeface="Helvetica Neue"/>
              </a:defRPr>
            </a:lvl7pPr>
            <a:lvl8pPr>
              <a:defRPr sz="3150" b="1">
                <a:solidFill>
                  <a:srgbClr val="1A5FAA"/>
                </a:solidFill>
                <a:latin typeface="Helvetica Neue"/>
                <a:ea typeface="Helvetica Neue"/>
                <a:cs typeface="Helvetica Neue"/>
              </a:defRPr>
            </a:lvl8pPr>
            <a:lvl9pPr>
              <a:defRPr sz="3150" b="1">
                <a:solidFill>
                  <a:srgbClr val="1A5FAA"/>
                </a:solidFill>
                <a:latin typeface="Helvetica Neue"/>
                <a:ea typeface="Helvetica Neue"/>
                <a:cs typeface="Helvetica Neue"/>
              </a:defRPr>
            </a:lvl9pPr>
          </a:lstStyle>
          <a:p xmlns:a="http://schemas.openxmlformats.org/drawingml/2006/main">
            <a:pPr>
              <a:defRPr sz="3150" b="1">
                <a:solidFill>
                  <a:srgbClr val="1A5FAA"/>
                </a:solidFill>
                <a:latin typeface="Helvetica Neue"/>
                <a:ea typeface="Helvetica Neue"/>
                <a:cs typeface="Helvetica Neue"/>
              </a:defRPr>
            </a:pPr>
            <a:r>
              <a:rPr sz="3150" b="1">
                <a:solidFill>
                  <a:srgbClr val="1A5FAA"/>
                </a:solidFill>
                <a:latin typeface="Helvetica Neue"/>
                <a:ea typeface="Helvetica Neue"/>
                <a:cs typeface="Helvetica Neue"/>
              </a:rPr>
              <a:t>Electronic reconstruction need not destroy field sensitivity.</a:t>
            </a:r>
          </a:p>
        </p:txBody>
      </p:sp>
      <p:sp>
        <p:nvSpPr>
          <p:cNvPr id="87" name="">
            <a:extLst xmlns:a="http://schemas.openxmlformats.org/drawingml/2006/main">
              <a:ext uri="{FF2B5EF4-FFF2-40B4-BE49-F238E27FC236}">
                <a16:creationId xmlns:a16="http://schemas.microsoft.com/office/drawing/2014/main" id="{C27C93B0-AC34-42FC-8FF4-C7A4648A8D96}"/>
              </a:ext>
            </a:extLst>
          </p:cNvPr>
          <p:cNvSpPr>
            <a:spLocks xmlns:a="http://schemas.openxmlformats.org/drawingml/2006/main" noGrp="1"/>
          </p:cNvSpPr>
          <p:nvPr/>
        </p:nvSpPr>
        <p:spPr>
          <a:xfrm xmlns:a="http://schemas.openxmlformats.org/drawingml/2006/main">
            <a:off x="5429250" y="8848725"/>
            <a:ext cx="11906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100" b="0">
                <a:solidFill>
                  <a:srgbClr val="5B6168"/>
                </a:solidFill>
                <a:latin typeface="Helvetica Neue"/>
                <a:ea typeface="Helvetica Neue"/>
                <a:cs typeface="Helvetica Neue"/>
              </a:defRPr>
            </a:defPPr>
            <a:lvl1pPr>
              <a:defRPr sz="2100" b="0">
                <a:solidFill>
                  <a:srgbClr val="5B6168"/>
                </a:solidFill>
                <a:latin typeface="Helvetica Neue"/>
                <a:ea typeface="Helvetica Neue"/>
                <a:cs typeface="Helvetica Neue"/>
              </a:defRPr>
            </a:lvl1pPr>
            <a:lvl2pPr>
              <a:defRPr sz="2100" b="0">
                <a:solidFill>
                  <a:srgbClr val="5B6168"/>
                </a:solidFill>
                <a:latin typeface="Helvetica Neue"/>
                <a:ea typeface="Helvetica Neue"/>
                <a:cs typeface="Helvetica Neue"/>
              </a:defRPr>
            </a:lvl2pPr>
            <a:lvl3pPr>
              <a:defRPr sz="2100" b="0">
                <a:solidFill>
                  <a:srgbClr val="5B6168"/>
                </a:solidFill>
                <a:latin typeface="Helvetica Neue"/>
                <a:ea typeface="Helvetica Neue"/>
                <a:cs typeface="Helvetica Neue"/>
              </a:defRPr>
            </a:lvl3pPr>
            <a:lvl4pPr>
              <a:defRPr sz="2100" b="0">
                <a:solidFill>
                  <a:srgbClr val="5B6168"/>
                </a:solidFill>
                <a:latin typeface="Helvetica Neue"/>
                <a:ea typeface="Helvetica Neue"/>
                <a:cs typeface="Helvetica Neue"/>
              </a:defRPr>
            </a:lvl4pPr>
            <a:lvl5pPr>
              <a:defRPr sz="2100" b="0">
                <a:solidFill>
                  <a:srgbClr val="5B6168"/>
                </a:solidFill>
                <a:latin typeface="Helvetica Neue"/>
                <a:ea typeface="Helvetica Neue"/>
                <a:cs typeface="Helvetica Neue"/>
              </a:defRPr>
            </a:lvl5pPr>
            <a:lvl6pPr>
              <a:defRPr sz="2100" b="0">
                <a:solidFill>
                  <a:srgbClr val="5B6168"/>
                </a:solidFill>
                <a:latin typeface="Helvetica Neue"/>
                <a:ea typeface="Helvetica Neue"/>
                <a:cs typeface="Helvetica Neue"/>
              </a:defRPr>
            </a:lvl6pPr>
            <a:lvl7pPr>
              <a:defRPr sz="2100" b="0">
                <a:solidFill>
                  <a:srgbClr val="5B6168"/>
                </a:solidFill>
                <a:latin typeface="Helvetica Neue"/>
                <a:ea typeface="Helvetica Neue"/>
                <a:cs typeface="Helvetica Neue"/>
              </a:defRPr>
            </a:lvl7pPr>
            <a:lvl8pPr>
              <a:defRPr sz="2100" b="0">
                <a:solidFill>
                  <a:srgbClr val="5B6168"/>
                </a:solidFill>
                <a:latin typeface="Helvetica Neue"/>
                <a:ea typeface="Helvetica Neue"/>
                <a:cs typeface="Helvetica Neue"/>
              </a:defRPr>
            </a:lvl8pPr>
            <a:lvl9pPr>
              <a:defRPr sz="2100" b="0">
                <a:solidFill>
                  <a:srgbClr val="5B6168"/>
                </a:solidFill>
                <a:latin typeface="Helvetica Neue"/>
                <a:ea typeface="Helvetica Neue"/>
                <a:cs typeface="Helvetica Neue"/>
              </a:defRPr>
            </a:lvl9pPr>
          </a:lstStyle>
          <a:p xmlns:a="http://schemas.openxmlformats.org/drawingml/2006/main">
            <a:pPr>
              <a:defRPr sz="2100" b="0">
                <a:solidFill>
                  <a:srgbClr val="5B6168"/>
                </a:solidFill>
                <a:latin typeface="Helvetica Neue"/>
                <a:ea typeface="Helvetica Neue"/>
                <a:cs typeface="Helvetica Neue"/>
              </a:defRPr>
            </a:pPr>
            <a:r>
              <a:rPr sz="2100" b="0">
                <a:solidFill>
                  <a:srgbClr val="5B6168"/>
                </a:solidFill>
                <a:latin typeface="Helvetica Neue"/>
                <a:ea typeface="Helvetica Neue"/>
                <a:cs typeface="Helvetica Neue"/>
              </a:rPr>
              <a:t>The Fellowship will separate charge redistribution, orbital mixing and screening.</a:t>
            </a:r>
          </a:p>
        </p:txBody>
      </p:sp>
    </p:spTree>
    <p:extLst>
      <p:ext uri="{BB962C8B-B14F-4D97-AF65-F5344CB8AC3E}">
        <p14:creationId xmlns:p14="http://schemas.microsoft.com/office/powerpoint/2010/main" val="139222944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0" name="">
            <a:extLst xmlns:a="http://schemas.openxmlformats.org/drawingml/2006/main">
              <a:ext uri="{FF2B5EF4-FFF2-40B4-BE49-F238E27FC236}">
                <a16:creationId xmlns:a16="http://schemas.microsoft.com/office/drawing/2014/main" id="{D5D3AB52-9A05-499B-947D-848A3B239B22}"/>
              </a:ext>
            </a:extLst>
          </p:cNvPr>
          <p:cNvSpPr>
            <a:spLocks xmlns:a="http://schemas.openxmlformats.org/drawingml/2006/main" noGrp="1"/>
          </p:cNvSpPr>
          <p:nvPr/>
        </p:nvSpPr>
        <p:spPr>
          <a:xfrm xmlns:a="http://schemas.openxmlformats.org/drawingml/2006/main">
            <a:off x="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BD3EF17-E5EB-465B-B532-7A91C10D4CD2}"/>
              </a:ext>
            </a:extLst>
          </p:cNvPr>
          <p:cNvSpPr>
            <a:spLocks xmlns:a="http://schemas.openxmlformats.org/drawingml/2006/main" noGrp="1"/>
          </p:cNvSpPr>
          <p:nvPr/>
        </p:nvSpPr>
        <p:spPr>
          <a:xfrm xmlns:a="http://schemas.openxmlformats.org/drawingml/2006/main">
            <a:off x="38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407A8BA5-7045-404B-B2B4-58A51499F7B9}"/>
              </a:ext>
            </a:extLst>
          </p:cNvPr>
          <p:cNvSpPr>
            <a:spLocks xmlns:a="http://schemas.openxmlformats.org/drawingml/2006/main" noGrp="1"/>
          </p:cNvSpPr>
          <p:nvPr/>
        </p:nvSpPr>
        <p:spPr>
          <a:xfrm xmlns:a="http://schemas.openxmlformats.org/drawingml/2006/main">
            <a:off x="76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D3CDCD8-280F-4A90-948A-B3D6554BF609}"/>
              </a:ext>
            </a:extLst>
          </p:cNvPr>
          <p:cNvSpPr>
            <a:spLocks xmlns:a="http://schemas.openxmlformats.org/drawingml/2006/main" noGrp="1"/>
          </p:cNvSpPr>
          <p:nvPr/>
        </p:nvSpPr>
        <p:spPr>
          <a:xfrm xmlns:a="http://schemas.openxmlformats.org/drawingml/2006/main">
            <a:off x="114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C10BAF03-AD89-4B4C-91E4-27187C1A6065}"/>
              </a:ext>
            </a:extLst>
          </p:cNvPr>
          <p:cNvSpPr>
            <a:spLocks xmlns:a="http://schemas.openxmlformats.org/drawingml/2006/main" noGrp="1"/>
          </p:cNvSpPr>
          <p:nvPr/>
        </p:nvSpPr>
        <p:spPr>
          <a:xfrm xmlns:a="http://schemas.openxmlformats.org/drawingml/2006/main">
            <a:off x="152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9353A22F-33E9-494E-B52B-81AE6F40B480}"/>
              </a:ext>
            </a:extLst>
          </p:cNvPr>
          <p:cNvSpPr>
            <a:spLocks xmlns:a="http://schemas.openxmlformats.org/drawingml/2006/main" noGrp="1"/>
          </p:cNvSpPr>
          <p:nvPr/>
        </p:nvSpPr>
        <p:spPr>
          <a:xfrm xmlns:a="http://schemas.openxmlformats.org/drawingml/2006/main">
            <a:off x="190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996AA973-6820-40E5-BFC7-525C5220A124}"/>
              </a:ext>
            </a:extLst>
          </p:cNvPr>
          <p:cNvSpPr>
            <a:spLocks xmlns:a="http://schemas.openxmlformats.org/drawingml/2006/main" noGrp="1"/>
          </p:cNvSpPr>
          <p:nvPr/>
        </p:nvSpPr>
        <p:spPr>
          <a:xfrm xmlns:a="http://schemas.openxmlformats.org/drawingml/2006/main">
            <a:off x="228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D8A3641A-E406-446C-A8EE-1562F5B8884E}"/>
              </a:ext>
            </a:extLst>
          </p:cNvPr>
          <p:cNvSpPr>
            <a:spLocks xmlns:a="http://schemas.openxmlformats.org/drawingml/2006/main" noGrp="1"/>
          </p:cNvSpPr>
          <p:nvPr/>
        </p:nvSpPr>
        <p:spPr>
          <a:xfrm xmlns:a="http://schemas.openxmlformats.org/drawingml/2006/main">
            <a:off x="266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2BF4008F-B475-4C48-9B12-9328C65FE9C0}"/>
              </a:ext>
            </a:extLst>
          </p:cNvPr>
          <p:cNvSpPr>
            <a:spLocks xmlns:a="http://schemas.openxmlformats.org/drawingml/2006/main" noGrp="1"/>
          </p:cNvSpPr>
          <p:nvPr/>
        </p:nvSpPr>
        <p:spPr>
          <a:xfrm xmlns:a="http://schemas.openxmlformats.org/drawingml/2006/main">
            <a:off x="304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D2360309-780F-4E08-A55C-A1F2E19BD890}"/>
              </a:ext>
            </a:extLst>
          </p:cNvPr>
          <p:cNvSpPr>
            <a:spLocks xmlns:a="http://schemas.openxmlformats.org/drawingml/2006/main" noGrp="1"/>
          </p:cNvSpPr>
          <p:nvPr/>
        </p:nvSpPr>
        <p:spPr>
          <a:xfrm xmlns:a="http://schemas.openxmlformats.org/drawingml/2006/main">
            <a:off x="342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164CB557-84DD-4A16-B019-776CD0D03F89}"/>
              </a:ext>
            </a:extLst>
          </p:cNvPr>
          <p:cNvSpPr>
            <a:spLocks xmlns:a="http://schemas.openxmlformats.org/drawingml/2006/main" noGrp="1"/>
          </p:cNvSpPr>
          <p:nvPr/>
        </p:nvSpPr>
        <p:spPr>
          <a:xfrm xmlns:a="http://schemas.openxmlformats.org/drawingml/2006/main">
            <a:off x="381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7C810364-00DF-42DB-B1EC-AEB126DB3274}"/>
              </a:ext>
            </a:extLst>
          </p:cNvPr>
          <p:cNvSpPr>
            <a:spLocks xmlns:a="http://schemas.openxmlformats.org/drawingml/2006/main" noGrp="1"/>
          </p:cNvSpPr>
          <p:nvPr/>
        </p:nvSpPr>
        <p:spPr>
          <a:xfrm xmlns:a="http://schemas.openxmlformats.org/drawingml/2006/main">
            <a:off x="419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77E344C0-6AED-47D0-BC2D-150563D5DD61}"/>
              </a:ext>
            </a:extLst>
          </p:cNvPr>
          <p:cNvSpPr>
            <a:spLocks xmlns:a="http://schemas.openxmlformats.org/drawingml/2006/main" noGrp="1"/>
          </p:cNvSpPr>
          <p:nvPr/>
        </p:nvSpPr>
        <p:spPr>
          <a:xfrm xmlns:a="http://schemas.openxmlformats.org/drawingml/2006/main">
            <a:off x="457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1E5488F9-8D2E-4373-9933-453ED6D67136}"/>
              </a:ext>
            </a:extLst>
          </p:cNvPr>
          <p:cNvSpPr>
            <a:spLocks xmlns:a="http://schemas.openxmlformats.org/drawingml/2006/main" noGrp="1"/>
          </p:cNvSpPr>
          <p:nvPr/>
        </p:nvSpPr>
        <p:spPr>
          <a:xfrm xmlns:a="http://schemas.openxmlformats.org/drawingml/2006/main">
            <a:off x="495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F388E1E9-F399-407E-B447-CC1F5D3AE6DA}"/>
              </a:ext>
            </a:extLst>
          </p:cNvPr>
          <p:cNvSpPr>
            <a:spLocks xmlns:a="http://schemas.openxmlformats.org/drawingml/2006/main" noGrp="1"/>
          </p:cNvSpPr>
          <p:nvPr/>
        </p:nvSpPr>
        <p:spPr>
          <a:xfrm xmlns:a="http://schemas.openxmlformats.org/drawingml/2006/main">
            <a:off x="533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9C217DAE-6AD2-4A5A-A9EF-72EC9DDADE6E}"/>
              </a:ext>
            </a:extLst>
          </p:cNvPr>
          <p:cNvSpPr>
            <a:spLocks xmlns:a="http://schemas.openxmlformats.org/drawingml/2006/main" noGrp="1"/>
          </p:cNvSpPr>
          <p:nvPr/>
        </p:nvSpPr>
        <p:spPr>
          <a:xfrm xmlns:a="http://schemas.openxmlformats.org/drawingml/2006/main">
            <a:off x="571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1DC82B18-DFD0-42DE-BCAE-09E88B136CA4}"/>
              </a:ext>
            </a:extLst>
          </p:cNvPr>
          <p:cNvSpPr>
            <a:spLocks xmlns:a="http://schemas.openxmlformats.org/drawingml/2006/main" noGrp="1"/>
          </p:cNvSpPr>
          <p:nvPr/>
        </p:nvSpPr>
        <p:spPr>
          <a:xfrm xmlns:a="http://schemas.openxmlformats.org/drawingml/2006/main">
            <a:off x="609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EEDEDA02-E2C9-4613-B235-B576930E8F01}"/>
              </a:ext>
            </a:extLst>
          </p:cNvPr>
          <p:cNvSpPr>
            <a:spLocks xmlns:a="http://schemas.openxmlformats.org/drawingml/2006/main" noGrp="1"/>
          </p:cNvSpPr>
          <p:nvPr/>
        </p:nvSpPr>
        <p:spPr>
          <a:xfrm xmlns:a="http://schemas.openxmlformats.org/drawingml/2006/main">
            <a:off x="647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0CD3B3FB-E53A-4C19-81E9-D65E84AB5863}"/>
              </a:ext>
            </a:extLst>
          </p:cNvPr>
          <p:cNvSpPr>
            <a:spLocks xmlns:a="http://schemas.openxmlformats.org/drawingml/2006/main" noGrp="1"/>
          </p:cNvSpPr>
          <p:nvPr/>
        </p:nvSpPr>
        <p:spPr>
          <a:xfrm xmlns:a="http://schemas.openxmlformats.org/drawingml/2006/main">
            <a:off x="685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3AEFE45A-4359-4FBA-8FDD-DCF72CBFDACD}"/>
              </a:ext>
            </a:extLst>
          </p:cNvPr>
          <p:cNvSpPr>
            <a:spLocks xmlns:a="http://schemas.openxmlformats.org/drawingml/2006/main" noGrp="1"/>
          </p:cNvSpPr>
          <p:nvPr/>
        </p:nvSpPr>
        <p:spPr>
          <a:xfrm xmlns:a="http://schemas.openxmlformats.org/drawingml/2006/main">
            <a:off x="723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A9C134FB-505A-4B48-9B9B-2047EE21B6EE}"/>
              </a:ext>
            </a:extLst>
          </p:cNvPr>
          <p:cNvSpPr>
            <a:spLocks xmlns:a="http://schemas.openxmlformats.org/drawingml/2006/main" noGrp="1"/>
          </p:cNvSpPr>
          <p:nvPr/>
        </p:nvSpPr>
        <p:spPr>
          <a:xfrm xmlns:a="http://schemas.openxmlformats.org/drawingml/2006/main">
            <a:off x="762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7CF3F0D6-A02D-466A-B7AA-1E56C1E439E1}"/>
              </a:ext>
            </a:extLst>
          </p:cNvPr>
          <p:cNvSpPr>
            <a:spLocks xmlns:a="http://schemas.openxmlformats.org/drawingml/2006/main" noGrp="1"/>
          </p:cNvSpPr>
          <p:nvPr/>
        </p:nvSpPr>
        <p:spPr>
          <a:xfrm xmlns:a="http://schemas.openxmlformats.org/drawingml/2006/main">
            <a:off x="800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EF071CBB-3CD3-4183-A234-9AF0F25130C5}"/>
              </a:ext>
            </a:extLst>
          </p:cNvPr>
          <p:cNvSpPr>
            <a:spLocks xmlns:a="http://schemas.openxmlformats.org/drawingml/2006/main" noGrp="1"/>
          </p:cNvSpPr>
          <p:nvPr/>
        </p:nvSpPr>
        <p:spPr>
          <a:xfrm xmlns:a="http://schemas.openxmlformats.org/drawingml/2006/main">
            <a:off x="838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3D0A2CC2-ADCC-49A9-9FCA-0A8CE264824C}"/>
              </a:ext>
            </a:extLst>
          </p:cNvPr>
          <p:cNvSpPr>
            <a:spLocks xmlns:a="http://schemas.openxmlformats.org/drawingml/2006/main" noGrp="1"/>
          </p:cNvSpPr>
          <p:nvPr/>
        </p:nvSpPr>
        <p:spPr>
          <a:xfrm xmlns:a="http://schemas.openxmlformats.org/drawingml/2006/main">
            <a:off x="876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29758C6C-83DD-4679-93F6-3DB5888A9161}"/>
              </a:ext>
            </a:extLst>
          </p:cNvPr>
          <p:cNvSpPr>
            <a:spLocks xmlns:a="http://schemas.openxmlformats.org/drawingml/2006/main" noGrp="1"/>
          </p:cNvSpPr>
          <p:nvPr/>
        </p:nvSpPr>
        <p:spPr>
          <a:xfrm xmlns:a="http://schemas.openxmlformats.org/drawingml/2006/main">
            <a:off x="914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A244A7AE-1C89-4493-8AEB-4381D101FCB2}"/>
              </a:ext>
            </a:extLst>
          </p:cNvPr>
          <p:cNvSpPr>
            <a:spLocks xmlns:a="http://schemas.openxmlformats.org/drawingml/2006/main" noGrp="1"/>
          </p:cNvSpPr>
          <p:nvPr/>
        </p:nvSpPr>
        <p:spPr>
          <a:xfrm xmlns:a="http://schemas.openxmlformats.org/drawingml/2006/main">
            <a:off x="952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A857278F-FB98-43C1-9ADB-5131BEC84FA8}"/>
              </a:ext>
            </a:extLst>
          </p:cNvPr>
          <p:cNvSpPr>
            <a:spLocks xmlns:a="http://schemas.openxmlformats.org/drawingml/2006/main" noGrp="1"/>
          </p:cNvSpPr>
          <p:nvPr/>
        </p:nvSpPr>
        <p:spPr>
          <a:xfrm xmlns:a="http://schemas.openxmlformats.org/drawingml/2006/main">
            <a:off x="990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8FB4BAAE-A19D-4D6B-8014-00FEC5D552F9}"/>
              </a:ext>
            </a:extLst>
          </p:cNvPr>
          <p:cNvSpPr>
            <a:spLocks xmlns:a="http://schemas.openxmlformats.org/drawingml/2006/main" noGrp="1"/>
          </p:cNvSpPr>
          <p:nvPr/>
        </p:nvSpPr>
        <p:spPr>
          <a:xfrm xmlns:a="http://schemas.openxmlformats.org/drawingml/2006/main">
            <a:off x="1028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32A6D033-350A-4B22-970C-82CE4580675A}"/>
              </a:ext>
            </a:extLst>
          </p:cNvPr>
          <p:cNvSpPr>
            <a:spLocks xmlns:a="http://schemas.openxmlformats.org/drawingml/2006/main" noGrp="1"/>
          </p:cNvSpPr>
          <p:nvPr/>
        </p:nvSpPr>
        <p:spPr>
          <a:xfrm xmlns:a="http://schemas.openxmlformats.org/drawingml/2006/main">
            <a:off x="1066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C5E57813-EA25-4719-BFC3-FBA311911CEA}"/>
              </a:ext>
            </a:extLst>
          </p:cNvPr>
          <p:cNvSpPr>
            <a:spLocks xmlns:a="http://schemas.openxmlformats.org/drawingml/2006/main" noGrp="1"/>
          </p:cNvSpPr>
          <p:nvPr/>
        </p:nvSpPr>
        <p:spPr>
          <a:xfrm xmlns:a="http://schemas.openxmlformats.org/drawingml/2006/main">
            <a:off x="1104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6A851E04-A6AD-4FFD-B2CC-7B0FA2453FB6}"/>
              </a:ext>
            </a:extLst>
          </p:cNvPr>
          <p:cNvSpPr>
            <a:spLocks xmlns:a="http://schemas.openxmlformats.org/drawingml/2006/main" noGrp="1"/>
          </p:cNvSpPr>
          <p:nvPr/>
        </p:nvSpPr>
        <p:spPr>
          <a:xfrm xmlns:a="http://schemas.openxmlformats.org/drawingml/2006/main">
            <a:off x="1143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C9989B85-C821-4F11-A62D-ECEAA5761279}"/>
              </a:ext>
            </a:extLst>
          </p:cNvPr>
          <p:cNvSpPr>
            <a:spLocks xmlns:a="http://schemas.openxmlformats.org/drawingml/2006/main" noGrp="1"/>
          </p:cNvSpPr>
          <p:nvPr/>
        </p:nvSpPr>
        <p:spPr>
          <a:xfrm xmlns:a="http://schemas.openxmlformats.org/drawingml/2006/main">
            <a:off x="1181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CCEAA476-1ED4-4123-8601-32C428EF3602}"/>
              </a:ext>
            </a:extLst>
          </p:cNvPr>
          <p:cNvSpPr>
            <a:spLocks xmlns:a="http://schemas.openxmlformats.org/drawingml/2006/main" noGrp="1"/>
          </p:cNvSpPr>
          <p:nvPr/>
        </p:nvSpPr>
        <p:spPr>
          <a:xfrm xmlns:a="http://schemas.openxmlformats.org/drawingml/2006/main">
            <a:off x="1219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780644F2-72F3-4C1F-94A8-EE162D9FBDB2}"/>
              </a:ext>
            </a:extLst>
          </p:cNvPr>
          <p:cNvSpPr>
            <a:spLocks xmlns:a="http://schemas.openxmlformats.org/drawingml/2006/main" noGrp="1"/>
          </p:cNvSpPr>
          <p:nvPr/>
        </p:nvSpPr>
        <p:spPr>
          <a:xfrm xmlns:a="http://schemas.openxmlformats.org/drawingml/2006/main">
            <a:off x="1257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84AED294-F3CC-4E08-B88D-C7EE5ACAADF6}"/>
              </a:ext>
            </a:extLst>
          </p:cNvPr>
          <p:cNvSpPr>
            <a:spLocks xmlns:a="http://schemas.openxmlformats.org/drawingml/2006/main" noGrp="1"/>
          </p:cNvSpPr>
          <p:nvPr/>
        </p:nvSpPr>
        <p:spPr>
          <a:xfrm xmlns:a="http://schemas.openxmlformats.org/drawingml/2006/main">
            <a:off x="1295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EE661C1C-8F49-4376-857A-2A417483A85A}"/>
              </a:ext>
            </a:extLst>
          </p:cNvPr>
          <p:cNvSpPr>
            <a:spLocks xmlns:a="http://schemas.openxmlformats.org/drawingml/2006/main" noGrp="1"/>
          </p:cNvSpPr>
          <p:nvPr/>
        </p:nvSpPr>
        <p:spPr>
          <a:xfrm xmlns:a="http://schemas.openxmlformats.org/drawingml/2006/main">
            <a:off x="1333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01F6C055-A7B8-4420-AA64-22C250A779D3}"/>
              </a:ext>
            </a:extLst>
          </p:cNvPr>
          <p:cNvSpPr>
            <a:spLocks xmlns:a="http://schemas.openxmlformats.org/drawingml/2006/main" noGrp="1"/>
          </p:cNvSpPr>
          <p:nvPr/>
        </p:nvSpPr>
        <p:spPr>
          <a:xfrm xmlns:a="http://schemas.openxmlformats.org/drawingml/2006/main">
            <a:off x="1371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4799C3F4-EE17-4B88-9851-5A3EF3B41D35}"/>
              </a:ext>
            </a:extLst>
          </p:cNvPr>
          <p:cNvSpPr>
            <a:spLocks xmlns:a="http://schemas.openxmlformats.org/drawingml/2006/main" noGrp="1"/>
          </p:cNvSpPr>
          <p:nvPr/>
        </p:nvSpPr>
        <p:spPr>
          <a:xfrm xmlns:a="http://schemas.openxmlformats.org/drawingml/2006/main">
            <a:off x="1409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3AE4E3E5-9B79-4D9C-80B9-5E265581EF3F}"/>
              </a:ext>
            </a:extLst>
          </p:cNvPr>
          <p:cNvSpPr>
            <a:spLocks xmlns:a="http://schemas.openxmlformats.org/drawingml/2006/main" noGrp="1"/>
          </p:cNvSpPr>
          <p:nvPr/>
        </p:nvSpPr>
        <p:spPr>
          <a:xfrm xmlns:a="http://schemas.openxmlformats.org/drawingml/2006/main">
            <a:off x="1447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DA5EA844-8299-4B31-BACA-67708CBC52D8}"/>
              </a:ext>
            </a:extLst>
          </p:cNvPr>
          <p:cNvSpPr>
            <a:spLocks xmlns:a="http://schemas.openxmlformats.org/drawingml/2006/main" noGrp="1"/>
          </p:cNvSpPr>
          <p:nvPr/>
        </p:nvSpPr>
        <p:spPr>
          <a:xfrm xmlns:a="http://schemas.openxmlformats.org/drawingml/2006/main">
            <a:off x="1485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7CC22EFE-CB75-4D75-B7F5-84B531FD1AC8}"/>
              </a:ext>
            </a:extLst>
          </p:cNvPr>
          <p:cNvSpPr>
            <a:spLocks xmlns:a="http://schemas.openxmlformats.org/drawingml/2006/main" noGrp="1"/>
          </p:cNvSpPr>
          <p:nvPr/>
        </p:nvSpPr>
        <p:spPr>
          <a:xfrm xmlns:a="http://schemas.openxmlformats.org/drawingml/2006/main">
            <a:off x="1524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2" name="">
            <a:extLst xmlns:a="http://schemas.openxmlformats.org/drawingml/2006/main">
              <a:ext uri="{FF2B5EF4-FFF2-40B4-BE49-F238E27FC236}">
                <a16:creationId xmlns:a16="http://schemas.microsoft.com/office/drawing/2014/main" id="{B1E686F5-CAEC-49E9-9F76-3BC249B942BE}"/>
              </a:ext>
            </a:extLst>
          </p:cNvPr>
          <p:cNvSpPr>
            <a:spLocks xmlns:a="http://schemas.openxmlformats.org/drawingml/2006/main" noGrp="1"/>
          </p:cNvSpPr>
          <p:nvPr/>
        </p:nvSpPr>
        <p:spPr>
          <a:xfrm xmlns:a="http://schemas.openxmlformats.org/drawingml/2006/main">
            <a:off x="1562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FF9DCA6B-E270-46EF-BC57-266CDE6B0A8E}"/>
              </a:ext>
            </a:extLst>
          </p:cNvPr>
          <p:cNvSpPr>
            <a:spLocks xmlns:a="http://schemas.openxmlformats.org/drawingml/2006/main" noGrp="1"/>
          </p:cNvSpPr>
          <p:nvPr/>
        </p:nvSpPr>
        <p:spPr>
          <a:xfrm xmlns:a="http://schemas.openxmlformats.org/drawingml/2006/main">
            <a:off x="1600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9C036342-25AC-4617-B5D0-F22866BA1324}"/>
              </a:ext>
            </a:extLst>
          </p:cNvPr>
          <p:cNvSpPr>
            <a:spLocks xmlns:a="http://schemas.openxmlformats.org/drawingml/2006/main" noGrp="1"/>
          </p:cNvSpPr>
          <p:nvPr/>
        </p:nvSpPr>
        <p:spPr>
          <a:xfrm xmlns:a="http://schemas.openxmlformats.org/drawingml/2006/main">
            <a:off x="1638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638A540C-85D3-4487-9916-DBF29EA3AB8E}"/>
              </a:ext>
            </a:extLst>
          </p:cNvPr>
          <p:cNvSpPr>
            <a:spLocks xmlns:a="http://schemas.openxmlformats.org/drawingml/2006/main" noGrp="1"/>
          </p:cNvSpPr>
          <p:nvPr/>
        </p:nvSpPr>
        <p:spPr>
          <a:xfrm xmlns:a="http://schemas.openxmlformats.org/drawingml/2006/main">
            <a:off x="1676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6" name="">
            <a:extLst xmlns:a="http://schemas.openxmlformats.org/drawingml/2006/main">
              <a:ext uri="{FF2B5EF4-FFF2-40B4-BE49-F238E27FC236}">
                <a16:creationId xmlns:a16="http://schemas.microsoft.com/office/drawing/2014/main" id="{DFDAAE09-94F0-4B10-9130-D40E42E61A70}"/>
              </a:ext>
            </a:extLst>
          </p:cNvPr>
          <p:cNvSpPr>
            <a:spLocks xmlns:a="http://schemas.openxmlformats.org/drawingml/2006/main" noGrp="1"/>
          </p:cNvSpPr>
          <p:nvPr/>
        </p:nvSpPr>
        <p:spPr>
          <a:xfrm xmlns:a="http://schemas.openxmlformats.org/drawingml/2006/main">
            <a:off x="1714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7" name="">
            <a:extLst xmlns:a="http://schemas.openxmlformats.org/drawingml/2006/main">
              <a:ext uri="{FF2B5EF4-FFF2-40B4-BE49-F238E27FC236}">
                <a16:creationId xmlns:a16="http://schemas.microsoft.com/office/drawing/2014/main" id="{07960E77-CCC1-40E5-A39F-DA9110706828}"/>
              </a:ext>
            </a:extLst>
          </p:cNvPr>
          <p:cNvSpPr>
            <a:spLocks xmlns:a="http://schemas.openxmlformats.org/drawingml/2006/main" noGrp="1"/>
          </p:cNvSpPr>
          <p:nvPr/>
        </p:nvSpPr>
        <p:spPr>
          <a:xfrm xmlns:a="http://schemas.openxmlformats.org/drawingml/2006/main">
            <a:off x="1752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8" name="">
            <a:extLst xmlns:a="http://schemas.openxmlformats.org/drawingml/2006/main">
              <a:ext uri="{FF2B5EF4-FFF2-40B4-BE49-F238E27FC236}">
                <a16:creationId xmlns:a16="http://schemas.microsoft.com/office/drawing/2014/main" id="{7623B160-8E6D-4E61-9E5D-37F951AE804D}"/>
              </a:ext>
            </a:extLst>
          </p:cNvPr>
          <p:cNvSpPr>
            <a:spLocks xmlns:a="http://schemas.openxmlformats.org/drawingml/2006/main" noGrp="1"/>
          </p:cNvSpPr>
          <p:nvPr/>
        </p:nvSpPr>
        <p:spPr>
          <a:xfrm xmlns:a="http://schemas.openxmlformats.org/drawingml/2006/main">
            <a:off x="1790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419EE773-4067-4B94-93BC-124FFB855BC1}"/>
              </a:ext>
            </a:extLst>
          </p:cNvPr>
          <p:cNvSpPr>
            <a:spLocks xmlns:a="http://schemas.openxmlformats.org/drawingml/2006/main" noGrp="1"/>
          </p:cNvSpPr>
          <p:nvPr/>
        </p:nvSpPr>
        <p:spPr>
          <a:xfrm xmlns:a="http://schemas.openxmlformats.org/drawingml/2006/main">
            <a:off x="0" y="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0" name="">
            <a:extLst xmlns:a="http://schemas.openxmlformats.org/drawingml/2006/main">
              <a:ext uri="{FF2B5EF4-FFF2-40B4-BE49-F238E27FC236}">
                <a16:creationId xmlns:a16="http://schemas.microsoft.com/office/drawing/2014/main" id="{E1C82FA0-6415-4A6C-A43B-9F4E2D4A8DB6}"/>
              </a:ext>
            </a:extLst>
          </p:cNvPr>
          <p:cNvSpPr>
            <a:spLocks xmlns:a="http://schemas.openxmlformats.org/drawingml/2006/main" noGrp="1"/>
          </p:cNvSpPr>
          <p:nvPr/>
        </p:nvSpPr>
        <p:spPr>
          <a:xfrm xmlns:a="http://schemas.openxmlformats.org/drawingml/2006/main">
            <a:off x="0" y="38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1" name="">
            <a:extLst xmlns:a="http://schemas.openxmlformats.org/drawingml/2006/main">
              <a:ext uri="{FF2B5EF4-FFF2-40B4-BE49-F238E27FC236}">
                <a16:creationId xmlns:a16="http://schemas.microsoft.com/office/drawing/2014/main" id="{BA18A08B-DB73-4171-9F65-62A52824770C}"/>
              </a:ext>
            </a:extLst>
          </p:cNvPr>
          <p:cNvSpPr>
            <a:spLocks xmlns:a="http://schemas.openxmlformats.org/drawingml/2006/main" noGrp="1"/>
          </p:cNvSpPr>
          <p:nvPr/>
        </p:nvSpPr>
        <p:spPr>
          <a:xfrm xmlns:a="http://schemas.openxmlformats.org/drawingml/2006/main">
            <a:off x="0" y="76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2" name="">
            <a:extLst xmlns:a="http://schemas.openxmlformats.org/drawingml/2006/main">
              <a:ext uri="{FF2B5EF4-FFF2-40B4-BE49-F238E27FC236}">
                <a16:creationId xmlns:a16="http://schemas.microsoft.com/office/drawing/2014/main" id="{A4503F8D-E957-4444-9F9F-CFD611AEE122}"/>
              </a:ext>
            </a:extLst>
          </p:cNvPr>
          <p:cNvSpPr>
            <a:spLocks xmlns:a="http://schemas.openxmlformats.org/drawingml/2006/main" noGrp="1"/>
          </p:cNvSpPr>
          <p:nvPr/>
        </p:nvSpPr>
        <p:spPr>
          <a:xfrm xmlns:a="http://schemas.openxmlformats.org/drawingml/2006/main">
            <a:off x="0" y="114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3" name="">
            <a:extLst xmlns:a="http://schemas.openxmlformats.org/drawingml/2006/main">
              <a:ext uri="{FF2B5EF4-FFF2-40B4-BE49-F238E27FC236}">
                <a16:creationId xmlns:a16="http://schemas.microsoft.com/office/drawing/2014/main" id="{EFC27D55-B01C-47E2-84DD-6BA8EF80297D}"/>
              </a:ext>
            </a:extLst>
          </p:cNvPr>
          <p:cNvSpPr>
            <a:spLocks xmlns:a="http://schemas.openxmlformats.org/drawingml/2006/main" noGrp="1"/>
          </p:cNvSpPr>
          <p:nvPr/>
        </p:nvSpPr>
        <p:spPr>
          <a:xfrm xmlns:a="http://schemas.openxmlformats.org/drawingml/2006/main">
            <a:off x="0" y="152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4" name="">
            <a:extLst xmlns:a="http://schemas.openxmlformats.org/drawingml/2006/main">
              <a:ext uri="{FF2B5EF4-FFF2-40B4-BE49-F238E27FC236}">
                <a16:creationId xmlns:a16="http://schemas.microsoft.com/office/drawing/2014/main" id="{B0419693-AAB3-4923-A1F1-9EB050CAA814}"/>
              </a:ext>
            </a:extLst>
          </p:cNvPr>
          <p:cNvSpPr>
            <a:spLocks xmlns:a="http://schemas.openxmlformats.org/drawingml/2006/main" noGrp="1"/>
          </p:cNvSpPr>
          <p:nvPr/>
        </p:nvSpPr>
        <p:spPr>
          <a:xfrm xmlns:a="http://schemas.openxmlformats.org/drawingml/2006/main">
            <a:off x="0" y="190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5" name="">
            <a:extLst xmlns:a="http://schemas.openxmlformats.org/drawingml/2006/main">
              <a:ext uri="{FF2B5EF4-FFF2-40B4-BE49-F238E27FC236}">
                <a16:creationId xmlns:a16="http://schemas.microsoft.com/office/drawing/2014/main" id="{1DD18162-4F80-4616-BBE5-A9537C5AB169}"/>
              </a:ext>
            </a:extLst>
          </p:cNvPr>
          <p:cNvSpPr>
            <a:spLocks xmlns:a="http://schemas.openxmlformats.org/drawingml/2006/main" noGrp="1"/>
          </p:cNvSpPr>
          <p:nvPr/>
        </p:nvSpPr>
        <p:spPr>
          <a:xfrm xmlns:a="http://schemas.openxmlformats.org/drawingml/2006/main">
            <a:off x="0" y="228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6" name="">
            <a:extLst xmlns:a="http://schemas.openxmlformats.org/drawingml/2006/main">
              <a:ext uri="{FF2B5EF4-FFF2-40B4-BE49-F238E27FC236}">
                <a16:creationId xmlns:a16="http://schemas.microsoft.com/office/drawing/2014/main" id="{7E57975B-DDB0-45C4-9CC6-53750E16D8BE}"/>
              </a:ext>
            </a:extLst>
          </p:cNvPr>
          <p:cNvSpPr>
            <a:spLocks xmlns:a="http://schemas.openxmlformats.org/drawingml/2006/main" noGrp="1"/>
          </p:cNvSpPr>
          <p:nvPr/>
        </p:nvSpPr>
        <p:spPr>
          <a:xfrm xmlns:a="http://schemas.openxmlformats.org/drawingml/2006/main">
            <a:off x="0" y="266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7" name="">
            <a:extLst xmlns:a="http://schemas.openxmlformats.org/drawingml/2006/main">
              <a:ext uri="{FF2B5EF4-FFF2-40B4-BE49-F238E27FC236}">
                <a16:creationId xmlns:a16="http://schemas.microsoft.com/office/drawing/2014/main" id="{A096DF72-FF99-40FB-9F82-9FCA18F398D1}"/>
              </a:ext>
            </a:extLst>
          </p:cNvPr>
          <p:cNvSpPr>
            <a:spLocks xmlns:a="http://schemas.openxmlformats.org/drawingml/2006/main" noGrp="1"/>
          </p:cNvSpPr>
          <p:nvPr/>
        </p:nvSpPr>
        <p:spPr>
          <a:xfrm xmlns:a="http://schemas.openxmlformats.org/drawingml/2006/main">
            <a:off x="0" y="304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8" name="">
            <a:extLst xmlns:a="http://schemas.openxmlformats.org/drawingml/2006/main">
              <a:ext uri="{FF2B5EF4-FFF2-40B4-BE49-F238E27FC236}">
                <a16:creationId xmlns:a16="http://schemas.microsoft.com/office/drawing/2014/main" id="{731D7D53-1A3C-4D07-A05D-41BB6F0F4ED0}"/>
              </a:ext>
            </a:extLst>
          </p:cNvPr>
          <p:cNvSpPr>
            <a:spLocks xmlns:a="http://schemas.openxmlformats.org/drawingml/2006/main" noGrp="1"/>
          </p:cNvSpPr>
          <p:nvPr/>
        </p:nvSpPr>
        <p:spPr>
          <a:xfrm xmlns:a="http://schemas.openxmlformats.org/drawingml/2006/main">
            <a:off x="0" y="342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9" name="">
            <a:extLst xmlns:a="http://schemas.openxmlformats.org/drawingml/2006/main">
              <a:ext uri="{FF2B5EF4-FFF2-40B4-BE49-F238E27FC236}">
                <a16:creationId xmlns:a16="http://schemas.microsoft.com/office/drawing/2014/main" id="{3ACE8421-3C15-455E-876C-97393D5CD265}"/>
              </a:ext>
            </a:extLst>
          </p:cNvPr>
          <p:cNvSpPr>
            <a:spLocks xmlns:a="http://schemas.openxmlformats.org/drawingml/2006/main" noGrp="1"/>
          </p:cNvSpPr>
          <p:nvPr/>
        </p:nvSpPr>
        <p:spPr>
          <a:xfrm xmlns:a="http://schemas.openxmlformats.org/drawingml/2006/main">
            <a:off x="0" y="381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0" name="">
            <a:extLst xmlns:a="http://schemas.openxmlformats.org/drawingml/2006/main">
              <a:ext uri="{FF2B5EF4-FFF2-40B4-BE49-F238E27FC236}">
                <a16:creationId xmlns:a16="http://schemas.microsoft.com/office/drawing/2014/main" id="{59ED402A-96DF-4D37-92CB-19D964883F41}"/>
              </a:ext>
            </a:extLst>
          </p:cNvPr>
          <p:cNvSpPr>
            <a:spLocks xmlns:a="http://schemas.openxmlformats.org/drawingml/2006/main" noGrp="1"/>
          </p:cNvSpPr>
          <p:nvPr/>
        </p:nvSpPr>
        <p:spPr>
          <a:xfrm xmlns:a="http://schemas.openxmlformats.org/drawingml/2006/main">
            <a:off x="0" y="419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1" name="">
            <a:extLst xmlns:a="http://schemas.openxmlformats.org/drawingml/2006/main">
              <a:ext uri="{FF2B5EF4-FFF2-40B4-BE49-F238E27FC236}">
                <a16:creationId xmlns:a16="http://schemas.microsoft.com/office/drawing/2014/main" id="{ED695883-059F-4EAD-B83E-EB76B56674AD}"/>
              </a:ext>
            </a:extLst>
          </p:cNvPr>
          <p:cNvSpPr>
            <a:spLocks xmlns:a="http://schemas.openxmlformats.org/drawingml/2006/main" noGrp="1"/>
          </p:cNvSpPr>
          <p:nvPr/>
        </p:nvSpPr>
        <p:spPr>
          <a:xfrm xmlns:a="http://schemas.openxmlformats.org/drawingml/2006/main">
            <a:off x="0" y="457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2" name="">
            <a:extLst xmlns:a="http://schemas.openxmlformats.org/drawingml/2006/main">
              <a:ext uri="{FF2B5EF4-FFF2-40B4-BE49-F238E27FC236}">
                <a16:creationId xmlns:a16="http://schemas.microsoft.com/office/drawing/2014/main" id="{B2E49DE5-EAC0-4603-8B55-75D3791C461B}"/>
              </a:ext>
            </a:extLst>
          </p:cNvPr>
          <p:cNvSpPr>
            <a:spLocks xmlns:a="http://schemas.openxmlformats.org/drawingml/2006/main" noGrp="1"/>
          </p:cNvSpPr>
          <p:nvPr/>
        </p:nvSpPr>
        <p:spPr>
          <a:xfrm xmlns:a="http://schemas.openxmlformats.org/drawingml/2006/main">
            <a:off x="0" y="495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3" name="">
            <a:extLst xmlns:a="http://schemas.openxmlformats.org/drawingml/2006/main">
              <a:ext uri="{FF2B5EF4-FFF2-40B4-BE49-F238E27FC236}">
                <a16:creationId xmlns:a16="http://schemas.microsoft.com/office/drawing/2014/main" id="{D7F8E933-B252-43AE-A357-484077D71AB8}"/>
              </a:ext>
            </a:extLst>
          </p:cNvPr>
          <p:cNvSpPr>
            <a:spLocks xmlns:a="http://schemas.openxmlformats.org/drawingml/2006/main" noGrp="1"/>
          </p:cNvSpPr>
          <p:nvPr/>
        </p:nvSpPr>
        <p:spPr>
          <a:xfrm xmlns:a="http://schemas.openxmlformats.org/drawingml/2006/main">
            <a:off x="0" y="533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4" name="">
            <a:extLst xmlns:a="http://schemas.openxmlformats.org/drawingml/2006/main">
              <a:ext uri="{FF2B5EF4-FFF2-40B4-BE49-F238E27FC236}">
                <a16:creationId xmlns:a16="http://schemas.microsoft.com/office/drawing/2014/main" id="{9CA5F0F4-7DB6-44C4-B498-EEF7E13B2BB9}"/>
              </a:ext>
            </a:extLst>
          </p:cNvPr>
          <p:cNvSpPr>
            <a:spLocks xmlns:a="http://schemas.openxmlformats.org/drawingml/2006/main" noGrp="1"/>
          </p:cNvSpPr>
          <p:nvPr/>
        </p:nvSpPr>
        <p:spPr>
          <a:xfrm xmlns:a="http://schemas.openxmlformats.org/drawingml/2006/main">
            <a:off x="0" y="571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5" name="">
            <a:extLst xmlns:a="http://schemas.openxmlformats.org/drawingml/2006/main">
              <a:ext uri="{FF2B5EF4-FFF2-40B4-BE49-F238E27FC236}">
                <a16:creationId xmlns:a16="http://schemas.microsoft.com/office/drawing/2014/main" id="{6FF32FF1-2377-432D-9A12-D62C6F04FEF1}"/>
              </a:ext>
            </a:extLst>
          </p:cNvPr>
          <p:cNvSpPr>
            <a:spLocks xmlns:a="http://schemas.openxmlformats.org/drawingml/2006/main" noGrp="1"/>
          </p:cNvSpPr>
          <p:nvPr/>
        </p:nvSpPr>
        <p:spPr>
          <a:xfrm xmlns:a="http://schemas.openxmlformats.org/drawingml/2006/main">
            <a:off x="0" y="609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6" name="">
            <a:extLst xmlns:a="http://schemas.openxmlformats.org/drawingml/2006/main">
              <a:ext uri="{FF2B5EF4-FFF2-40B4-BE49-F238E27FC236}">
                <a16:creationId xmlns:a16="http://schemas.microsoft.com/office/drawing/2014/main" id="{BA39BE7F-3815-468B-94B7-09B3A43EB008}"/>
              </a:ext>
            </a:extLst>
          </p:cNvPr>
          <p:cNvSpPr>
            <a:spLocks xmlns:a="http://schemas.openxmlformats.org/drawingml/2006/main" noGrp="1"/>
          </p:cNvSpPr>
          <p:nvPr/>
        </p:nvSpPr>
        <p:spPr>
          <a:xfrm xmlns:a="http://schemas.openxmlformats.org/drawingml/2006/main">
            <a:off x="0" y="647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7" name="">
            <a:extLst xmlns:a="http://schemas.openxmlformats.org/drawingml/2006/main">
              <a:ext uri="{FF2B5EF4-FFF2-40B4-BE49-F238E27FC236}">
                <a16:creationId xmlns:a16="http://schemas.microsoft.com/office/drawing/2014/main" id="{BE03A193-6022-43DC-9073-AD1D64007DBC}"/>
              </a:ext>
            </a:extLst>
          </p:cNvPr>
          <p:cNvSpPr>
            <a:spLocks xmlns:a="http://schemas.openxmlformats.org/drawingml/2006/main" noGrp="1"/>
          </p:cNvSpPr>
          <p:nvPr/>
        </p:nvSpPr>
        <p:spPr>
          <a:xfrm xmlns:a="http://schemas.openxmlformats.org/drawingml/2006/main">
            <a:off x="0" y="685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8" name="">
            <a:extLst xmlns:a="http://schemas.openxmlformats.org/drawingml/2006/main">
              <a:ext uri="{FF2B5EF4-FFF2-40B4-BE49-F238E27FC236}">
                <a16:creationId xmlns:a16="http://schemas.microsoft.com/office/drawing/2014/main" id="{31B3CE38-952D-46F6-AB56-324B163CDD89}"/>
              </a:ext>
            </a:extLst>
          </p:cNvPr>
          <p:cNvSpPr>
            <a:spLocks xmlns:a="http://schemas.openxmlformats.org/drawingml/2006/main" noGrp="1"/>
          </p:cNvSpPr>
          <p:nvPr/>
        </p:nvSpPr>
        <p:spPr>
          <a:xfrm xmlns:a="http://schemas.openxmlformats.org/drawingml/2006/main">
            <a:off x="0" y="723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9" name="">
            <a:extLst xmlns:a="http://schemas.openxmlformats.org/drawingml/2006/main">
              <a:ext uri="{FF2B5EF4-FFF2-40B4-BE49-F238E27FC236}">
                <a16:creationId xmlns:a16="http://schemas.microsoft.com/office/drawing/2014/main" id="{D9058911-001B-4767-8B09-8DEC730B184C}"/>
              </a:ext>
            </a:extLst>
          </p:cNvPr>
          <p:cNvSpPr>
            <a:spLocks xmlns:a="http://schemas.openxmlformats.org/drawingml/2006/main" noGrp="1"/>
          </p:cNvSpPr>
          <p:nvPr/>
        </p:nvSpPr>
        <p:spPr>
          <a:xfrm xmlns:a="http://schemas.openxmlformats.org/drawingml/2006/main">
            <a:off x="0" y="762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0" name="">
            <a:extLst xmlns:a="http://schemas.openxmlformats.org/drawingml/2006/main">
              <a:ext uri="{FF2B5EF4-FFF2-40B4-BE49-F238E27FC236}">
                <a16:creationId xmlns:a16="http://schemas.microsoft.com/office/drawing/2014/main" id="{D655A310-78EF-4041-8D29-CE60F0D58884}"/>
              </a:ext>
            </a:extLst>
          </p:cNvPr>
          <p:cNvSpPr>
            <a:spLocks xmlns:a="http://schemas.openxmlformats.org/drawingml/2006/main" noGrp="1"/>
          </p:cNvSpPr>
          <p:nvPr/>
        </p:nvSpPr>
        <p:spPr>
          <a:xfrm xmlns:a="http://schemas.openxmlformats.org/drawingml/2006/main">
            <a:off x="0" y="800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1" name="">
            <a:extLst xmlns:a="http://schemas.openxmlformats.org/drawingml/2006/main">
              <a:ext uri="{FF2B5EF4-FFF2-40B4-BE49-F238E27FC236}">
                <a16:creationId xmlns:a16="http://schemas.microsoft.com/office/drawing/2014/main" id="{A8CCF9CE-F7D7-4088-AE13-7492C9E6B58A}"/>
              </a:ext>
            </a:extLst>
          </p:cNvPr>
          <p:cNvSpPr>
            <a:spLocks xmlns:a="http://schemas.openxmlformats.org/drawingml/2006/main" noGrp="1"/>
          </p:cNvSpPr>
          <p:nvPr/>
        </p:nvSpPr>
        <p:spPr>
          <a:xfrm xmlns:a="http://schemas.openxmlformats.org/drawingml/2006/main">
            <a:off x="0" y="838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2" name="">
            <a:extLst xmlns:a="http://schemas.openxmlformats.org/drawingml/2006/main">
              <a:ext uri="{FF2B5EF4-FFF2-40B4-BE49-F238E27FC236}">
                <a16:creationId xmlns:a16="http://schemas.microsoft.com/office/drawing/2014/main" id="{F879E8C1-9657-4AFA-A04C-899476CBA834}"/>
              </a:ext>
            </a:extLst>
          </p:cNvPr>
          <p:cNvSpPr>
            <a:spLocks xmlns:a="http://schemas.openxmlformats.org/drawingml/2006/main" noGrp="1"/>
          </p:cNvSpPr>
          <p:nvPr/>
        </p:nvSpPr>
        <p:spPr>
          <a:xfrm xmlns:a="http://schemas.openxmlformats.org/drawingml/2006/main">
            <a:off x="0" y="876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3" name="">
            <a:extLst xmlns:a="http://schemas.openxmlformats.org/drawingml/2006/main">
              <a:ext uri="{FF2B5EF4-FFF2-40B4-BE49-F238E27FC236}">
                <a16:creationId xmlns:a16="http://schemas.microsoft.com/office/drawing/2014/main" id="{5E89D51C-18AA-406C-9F53-C2CB78D04F5E}"/>
              </a:ext>
            </a:extLst>
          </p:cNvPr>
          <p:cNvSpPr>
            <a:spLocks xmlns:a="http://schemas.openxmlformats.org/drawingml/2006/main" noGrp="1"/>
          </p:cNvSpPr>
          <p:nvPr/>
        </p:nvSpPr>
        <p:spPr>
          <a:xfrm xmlns:a="http://schemas.openxmlformats.org/drawingml/2006/main">
            <a:off x="0" y="914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4" name="">
            <a:extLst xmlns:a="http://schemas.openxmlformats.org/drawingml/2006/main">
              <a:ext uri="{FF2B5EF4-FFF2-40B4-BE49-F238E27FC236}">
                <a16:creationId xmlns:a16="http://schemas.microsoft.com/office/drawing/2014/main" id="{C6D05877-B936-47CE-9918-B0680763F2A3}"/>
              </a:ext>
            </a:extLst>
          </p:cNvPr>
          <p:cNvSpPr>
            <a:spLocks xmlns:a="http://schemas.openxmlformats.org/drawingml/2006/main" noGrp="1"/>
          </p:cNvSpPr>
          <p:nvPr/>
        </p:nvSpPr>
        <p:spPr>
          <a:xfrm xmlns:a="http://schemas.openxmlformats.org/drawingml/2006/main">
            <a:off x="0" y="952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5" name="">
            <a:extLst xmlns:a="http://schemas.openxmlformats.org/drawingml/2006/main">
              <a:ext uri="{FF2B5EF4-FFF2-40B4-BE49-F238E27FC236}">
                <a16:creationId xmlns:a16="http://schemas.microsoft.com/office/drawing/2014/main" id="{44165BC9-157C-40C7-9AC6-2D232D93B853}"/>
              </a:ext>
            </a:extLst>
          </p:cNvPr>
          <p:cNvSpPr>
            <a:spLocks xmlns:a="http://schemas.openxmlformats.org/drawingml/2006/main" noGrp="1"/>
          </p:cNvSpPr>
          <p:nvPr/>
        </p:nvSpPr>
        <p:spPr>
          <a:xfrm xmlns:a="http://schemas.openxmlformats.org/drawingml/2006/main">
            <a:off x="0" y="990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6" name="">
            <a:extLst xmlns:a="http://schemas.openxmlformats.org/drawingml/2006/main">
              <a:ext uri="{FF2B5EF4-FFF2-40B4-BE49-F238E27FC236}">
                <a16:creationId xmlns:a16="http://schemas.microsoft.com/office/drawing/2014/main" id="{93F1EA7E-A645-4119-BDF8-BE851FAD6FFA}"/>
              </a:ext>
            </a:extLst>
          </p:cNvPr>
          <p:cNvSpPr>
            <a:spLocks xmlns:a="http://schemas.openxmlformats.org/drawingml/2006/main" noGrp="1"/>
          </p:cNvSpPr>
          <p:nvPr/>
        </p:nvSpPr>
        <p:spPr>
          <a:xfrm xmlns:a="http://schemas.openxmlformats.org/drawingml/2006/main">
            <a:off x="762000" y="666750"/>
            <a:ext cx="16383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A5FAA"/>
                </a:solidFill>
                <a:latin typeface="Helvetica Neue"/>
                <a:ea typeface="Helvetica Neue"/>
                <a:cs typeface="Helvetica Neue"/>
              </a:defRPr>
            </a:defPPr>
            <a:lvl1pPr>
              <a:defRPr sz="1725" b="1">
                <a:solidFill>
                  <a:srgbClr val="1A5FAA"/>
                </a:solidFill>
                <a:latin typeface="Helvetica Neue"/>
                <a:ea typeface="Helvetica Neue"/>
                <a:cs typeface="Helvetica Neue"/>
              </a:defRPr>
            </a:lvl1pPr>
            <a:lvl2pPr>
              <a:defRPr sz="1725" b="1">
                <a:solidFill>
                  <a:srgbClr val="1A5FAA"/>
                </a:solidFill>
                <a:latin typeface="Helvetica Neue"/>
                <a:ea typeface="Helvetica Neue"/>
                <a:cs typeface="Helvetica Neue"/>
              </a:defRPr>
            </a:lvl2pPr>
            <a:lvl3pPr>
              <a:defRPr sz="1725" b="1">
                <a:solidFill>
                  <a:srgbClr val="1A5FAA"/>
                </a:solidFill>
                <a:latin typeface="Helvetica Neue"/>
                <a:ea typeface="Helvetica Neue"/>
                <a:cs typeface="Helvetica Neue"/>
              </a:defRPr>
            </a:lvl3pPr>
            <a:lvl4pPr>
              <a:defRPr sz="1725" b="1">
                <a:solidFill>
                  <a:srgbClr val="1A5FAA"/>
                </a:solidFill>
                <a:latin typeface="Helvetica Neue"/>
                <a:ea typeface="Helvetica Neue"/>
                <a:cs typeface="Helvetica Neue"/>
              </a:defRPr>
            </a:lvl4pPr>
            <a:lvl5pPr>
              <a:defRPr sz="1725" b="1">
                <a:solidFill>
                  <a:srgbClr val="1A5FAA"/>
                </a:solidFill>
                <a:latin typeface="Helvetica Neue"/>
                <a:ea typeface="Helvetica Neue"/>
                <a:cs typeface="Helvetica Neue"/>
              </a:defRPr>
            </a:lvl5pPr>
            <a:lvl6pPr>
              <a:defRPr sz="1725" b="1">
                <a:solidFill>
                  <a:srgbClr val="1A5FAA"/>
                </a:solidFill>
                <a:latin typeface="Helvetica Neue"/>
                <a:ea typeface="Helvetica Neue"/>
                <a:cs typeface="Helvetica Neue"/>
              </a:defRPr>
            </a:lvl6pPr>
            <a:lvl7pPr>
              <a:defRPr sz="1725" b="1">
                <a:solidFill>
                  <a:srgbClr val="1A5FAA"/>
                </a:solidFill>
                <a:latin typeface="Helvetica Neue"/>
                <a:ea typeface="Helvetica Neue"/>
                <a:cs typeface="Helvetica Neue"/>
              </a:defRPr>
            </a:lvl7pPr>
            <a:lvl8pPr>
              <a:defRPr sz="1725" b="1">
                <a:solidFill>
                  <a:srgbClr val="1A5FAA"/>
                </a:solidFill>
                <a:latin typeface="Helvetica Neue"/>
                <a:ea typeface="Helvetica Neue"/>
                <a:cs typeface="Helvetica Neue"/>
              </a:defRPr>
            </a:lvl8pPr>
            <a:lvl9pPr>
              <a:defRPr sz="1725" b="1">
                <a:solidFill>
                  <a:srgbClr val="1A5FAA"/>
                </a:solidFill>
                <a:latin typeface="Helvetica Neue"/>
                <a:ea typeface="Helvetica Neue"/>
                <a:cs typeface="Helvetica Neue"/>
              </a:defRPr>
            </a:lvl9pPr>
          </a:lstStyle>
          <a:p xmlns:a="http://schemas.openxmlformats.org/drawingml/2006/main">
            <a:pPr>
              <a:defRPr sz="1725" b="1">
                <a:solidFill>
                  <a:srgbClr val="1A5FAA"/>
                </a:solidFill>
                <a:latin typeface="Helvetica Neue"/>
                <a:ea typeface="Helvetica Neue"/>
                <a:cs typeface="Helvetica Neue"/>
              </a:defRPr>
            </a:pPr>
            <a:r>
              <a:rPr sz="1725" b="1">
                <a:solidFill>
                  <a:srgbClr val="1A5FAA"/>
                </a:solidFill>
                <a:latin typeface="Helvetica Neue"/>
                <a:ea typeface="Helvetica Neue"/>
                <a:cs typeface="Helvetica Neue"/>
              </a:rPr>
              <a:t>PRELIMINARY OBSERVATION 2</a:t>
            </a:r>
          </a:p>
        </p:txBody>
      </p:sp>
      <p:sp>
        <p:nvSpPr>
          <p:cNvPr id="77" name="">
            <a:extLst xmlns:a="http://schemas.openxmlformats.org/drawingml/2006/main">
              <a:ext uri="{FF2B5EF4-FFF2-40B4-BE49-F238E27FC236}">
                <a16:creationId xmlns:a16="http://schemas.microsoft.com/office/drawing/2014/main" id="{2239D44F-1DBA-490B-82DC-46301C57BBCE}"/>
              </a:ext>
            </a:extLst>
          </p:cNvPr>
          <p:cNvSpPr>
            <a:spLocks xmlns:a="http://schemas.openxmlformats.org/drawingml/2006/main" noGrp="1"/>
          </p:cNvSpPr>
          <p:nvPr/>
        </p:nvSpPr>
        <p:spPr>
          <a:xfrm xmlns:a="http://schemas.openxmlformats.org/drawingml/2006/main">
            <a:off x="762000" y="1066800"/>
            <a:ext cx="16764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4350" b="1">
                <a:solidFill>
                  <a:srgbClr val="16191D"/>
                </a:solidFill>
                <a:latin typeface="Helvetica Neue"/>
                <a:ea typeface="Helvetica Neue"/>
                <a:cs typeface="Helvetica Neue"/>
              </a:defRPr>
            </a:defPPr>
            <a:lvl1pPr>
              <a:defRPr sz="4350" b="1">
                <a:solidFill>
                  <a:srgbClr val="16191D"/>
                </a:solidFill>
                <a:latin typeface="Helvetica Neue"/>
                <a:ea typeface="Helvetica Neue"/>
                <a:cs typeface="Helvetica Neue"/>
              </a:defRPr>
            </a:lvl1pPr>
            <a:lvl2pPr>
              <a:defRPr sz="4350" b="1">
                <a:solidFill>
                  <a:srgbClr val="16191D"/>
                </a:solidFill>
                <a:latin typeface="Helvetica Neue"/>
                <a:ea typeface="Helvetica Neue"/>
                <a:cs typeface="Helvetica Neue"/>
              </a:defRPr>
            </a:lvl2pPr>
            <a:lvl3pPr>
              <a:defRPr sz="4350" b="1">
                <a:solidFill>
                  <a:srgbClr val="16191D"/>
                </a:solidFill>
                <a:latin typeface="Helvetica Neue"/>
                <a:ea typeface="Helvetica Neue"/>
                <a:cs typeface="Helvetica Neue"/>
              </a:defRPr>
            </a:lvl3pPr>
            <a:lvl4pPr>
              <a:defRPr sz="4350" b="1">
                <a:solidFill>
                  <a:srgbClr val="16191D"/>
                </a:solidFill>
                <a:latin typeface="Helvetica Neue"/>
                <a:ea typeface="Helvetica Neue"/>
                <a:cs typeface="Helvetica Neue"/>
              </a:defRPr>
            </a:lvl4pPr>
            <a:lvl5pPr>
              <a:defRPr sz="4350" b="1">
                <a:solidFill>
                  <a:srgbClr val="16191D"/>
                </a:solidFill>
                <a:latin typeface="Helvetica Neue"/>
                <a:ea typeface="Helvetica Neue"/>
                <a:cs typeface="Helvetica Neue"/>
              </a:defRPr>
            </a:lvl5pPr>
            <a:lvl6pPr>
              <a:defRPr sz="4350" b="1">
                <a:solidFill>
                  <a:srgbClr val="16191D"/>
                </a:solidFill>
                <a:latin typeface="Helvetica Neue"/>
                <a:ea typeface="Helvetica Neue"/>
                <a:cs typeface="Helvetica Neue"/>
              </a:defRPr>
            </a:lvl6pPr>
            <a:lvl7pPr>
              <a:defRPr sz="4350" b="1">
                <a:solidFill>
                  <a:srgbClr val="16191D"/>
                </a:solidFill>
                <a:latin typeface="Helvetica Neue"/>
                <a:ea typeface="Helvetica Neue"/>
                <a:cs typeface="Helvetica Neue"/>
              </a:defRPr>
            </a:lvl7pPr>
            <a:lvl8pPr>
              <a:defRPr sz="4350" b="1">
                <a:solidFill>
                  <a:srgbClr val="16191D"/>
                </a:solidFill>
                <a:latin typeface="Helvetica Neue"/>
                <a:ea typeface="Helvetica Neue"/>
                <a:cs typeface="Helvetica Neue"/>
              </a:defRPr>
            </a:lvl8pPr>
            <a:lvl9pPr>
              <a:defRPr sz="4350" b="1">
                <a:solidFill>
                  <a:srgbClr val="16191D"/>
                </a:solidFill>
                <a:latin typeface="Helvetica Neue"/>
                <a:ea typeface="Helvetica Neue"/>
                <a:cs typeface="Helvetica Neue"/>
              </a:defRPr>
            </a:lvl9pPr>
          </a:lstStyle>
          <a:p xmlns:a="http://schemas.openxmlformats.org/drawingml/2006/main">
            <a:pPr>
              <a:defRPr sz="4350" b="1">
                <a:solidFill>
                  <a:srgbClr val="16191D"/>
                </a:solidFill>
                <a:latin typeface="Helvetica Neue"/>
                <a:ea typeface="Helvetica Neue"/>
                <a:cs typeface="Helvetica Neue"/>
              </a:defRPr>
            </a:pPr>
            <a:r>
              <a:rPr sz="4350" b="1">
                <a:solidFill>
                  <a:srgbClr val="16191D"/>
                </a:solidFill>
                <a:latin typeface="Helvetica Neue"/>
                <a:ea typeface="Helvetica Neue"/>
                <a:cs typeface="Helvetica Neue"/>
              </a:rPr>
              <a:t>An ordered layer may survive in less ordered surroundings</a:t>
            </a:r>
          </a:p>
        </p:txBody>
      </p:sp>
      <p:sp>
        <p:nvSpPr>
          <p:cNvPr id="78" name="">
            <a:extLst xmlns:a="http://schemas.openxmlformats.org/drawingml/2006/main">
              <a:ext uri="{FF2B5EF4-FFF2-40B4-BE49-F238E27FC236}">
                <a16:creationId xmlns:a16="http://schemas.microsoft.com/office/drawing/2014/main" id="{7400FECA-42EA-4F7F-8365-F72365B94963}"/>
              </a:ext>
            </a:extLst>
          </p:cNvPr>
          <p:cNvSpPr>
            <a:spLocks xmlns:a="http://schemas.openxmlformats.org/drawingml/2006/main" noGrp="1"/>
          </p:cNvSpPr>
          <p:nvPr/>
        </p:nvSpPr>
        <p:spPr>
          <a:xfrm xmlns:a="http://schemas.openxmlformats.org/drawingml/2006/main">
            <a:off x="762000" y="9620250"/>
            <a:ext cx="16764000" cy="19050"/>
          </a:xfrm>
          <a:prstGeom xmlns:a="http://schemas.openxmlformats.org/drawingml/2006/main" prst="rect">
            <a:avLst/>
          </a:prstGeom>
          <a:solidFill xmlns:a="http://schemas.openxmlformats.org/drawingml/2006/main">
            <a:srgbClr val="DDE2E8"/>
          </a:solidFill>
          <a:ln xmlns:a="http://schemas.openxmlformats.org/drawingml/2006/main" w="0">
            <a:noFill/>
          </a:ln>
        </p:spPr>
      </p:sp>
      <p:sp>
        <p:nvSpPr>
          <p:cNvPr id="79" name="">
            <a:extLst xmlns:a="http://schemas.openxmlformats.org/drawingml/2006/main">
              <a:ext uri="{FF2B5EF4-FFF2-40B4-BE49-F238E27FC236}">
                <a16:creationId xmlns:a16="http://schemas.microsoft.com/office/drawing/2014/main" id="{83F2BD7E-01B9-45FF-BE37-831A7F050153}"/>
              </a:ext>
            </a:extLst>
          </p:cNvPr>
          <p:cNvSpPr>
            <a:spLocks xmlns:a="http://schemas.openxmlformats.org/drawingml/2006/main" noGrp="1"/>
          </p:cNvSpPr>
          <p:nvPr/>
        </p:nvSpPr>
        <p:spPr>
          <a:xfrm xmlns:a="http://schemas.openxmlformats.org/drawingml/2006/main">
            <a:off x="762000" y="9810750"/>
            <a:ext cx="1447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00" b="0">
                <a:solidFill>
                  <a:srgbClr val="5B6168"/>
                </a:solidFill>
                <a:latin typeface="Helvetica Neue"/>
                <a:ea typeface="Helvetica Neue"/>
                <a:cs typeface="Helvetica Neue"/>
              </a:defRPr>
            </a:defPPr>
            <a:lvl1pPr>
              <a:defRPr sz="1500" b="0">
                <a:solidFill>
                  <a:srgbClr val="5B6168"/>
                </a:solidFill>
                <a:latin typeface="Helvetica Neue"/>
                <a:ea typeface="Helvetica Neue"/>
                <a:cs typeface="Helvetica Neue"/>
              </a:defRPr>
            </a:lvl1pPr>
            <a:lvl2pPr>
              <a:defRPr sz="1500" b="0">
                <a:solidFill>
                  <a:srgbClr val="5B6168"/>
                </a:solidFill>
                <a:latin typeface="Helvetica Neue"/>
                <a:ea typeface="Helvetica Neue"/>
                <a:cs typeface="Helvetica Neue"/>
              </a:defRPr>
            </a:lvl2pPr>
            <a:lvl3pPr>
              <a:defRPr sz="1500" b="0">
                <a:solidFill>
                  <a:srgbClr val="5B6168"/>
                </a:solidFill>
                <a:latin typeface="Helvetica Neue"/>
                <a:ea typeface="Helvetica Neue"/>
                <a:cs typeface="Helvetica Neue"/>
              </a:defRPr>
            </a:lvl3pPr>
            <a:lvl4pPr>
              <a:defRPr sz="1500" b="0">
                <a:solidFill>
                  <a:srgbClr val="5B6168"/>
                </a:solidFill>
                <a:latin typeface="Helvetica Neue"/>
                <a:ea typeface="Helvetica Neue"/>
                <a:cs typeface="Helvetica Neue"/>
              </a:defRPr>
            </a:lvl4pPr>
            <a:lvl5pPr>
              <a:defRPr sz="1500" b="0">
                <a:solidFill>
                  <a:srgbClr val="5B6168"/>
                </a:solidFill>
                <a:latin typeface="Helvetica Neue"/>
                <a:ea typeface="Helvetica Neue"/>
                <a:cs typeface="Helvetica Neue"/>
              </a:defRPr>
            </a:lvl5pPr>
            <a:lvl6pPr>
              <a:defRPr sz="1500" b="0">
                <a:solidFill>
                  <a:srgbClr val="5B6168"/>
                </a:solidFill>
                <a:latin typeface="Helvetica Neue"/>
                <a:ea typeface="Helvetica Neue"/>
                <a:cs typeface="Helvetica Neue"/>
              </a:defRPr>
            </a:lvl6pPr>
            <a:lvl7pPr>
              <a:defRPr sz="1500" b="0">
                <a:solidFill>
                  <a:srgbClr val="5B6168"/>
                </a:solidFill>
                <a:latin typeface="Helvetica Neue"/>
                <a:ea typeface="Helvetica Neue"/>
                <a:cs typeface="Helvetica Neue"/>
              </a:defRPr>
            </a:lvl7pPr>
            <a:lvl8pPr>
              <a:defRPr sz="1500" b="0">
                <a:solidFill>
                  <a:srgbClr val="5B6168"/>
                </a:solidFill>
                <a:latin typeface="Helvetica Neue"/>
                <a:ea typeface="Helvetica Neue"/>
                <a:cs typeface="Helvetica Neue"/>
              </a:defRPr>
            </a:lvl8pPr>
            <a:lvl9pPr>
              <a:defRPr sz="1500" b="0">
                <a:solidFill>
                  <a:srgbClr val="5B6168"/>
                </a:solidFill>
                <a:latin typeface="Helvetica Neue"/>
                <a:ea typeface="Helvetica Neue"/>
                <a:cs typeface="Helvetica Neue"/>
              </a:defRPr>
            </a:lvl9pPr>
          </a:lstStyle>
          <a:p xmlns:a="http://schemas.openxmlformats.org/drawingml/2006/main">
            <a:pPr>
              <a:defRPr sz="1500" b="0">
                <a:solidFill>
                  <a:srgbClr val="5B6168"/>
                </a:solidFill>
                <a:latin typeface="Helvetica Neue"/>
                <a:ea typeface="Helvetica Neue"/>
                <a:cs typeface="Helvetica Neue"/>
              </a:defRPr>
            </a:pPr>
            <a:r>
              <a:rPr sz="1500" b="0">
                <a:solidFill>
                  <a:srgbClr val="5B6168"/>
                </a:solidFill>
                <a:latin typeface="Helvetica Neue"/>
                <a:ea typeface="Helvetica Neue"/>
                <a:cs typeface="Helvetica Neue"/>
              </a:rPr>
              <a:t>First Contact · Yuefeng Yin · Future Fellowship</a:t>
            </a:r>
          </a:p>
        </p:txBody>
      </p:sp>
      <p:sp>
        <p:nvSpPr>
          <p:cNvPr id="80" name="">
            <a:extLst xmlns:a="http://schemas.openxmlformats.org/drawingml/2006/main">
              <a:ext uri="{FF2B5EF4-FFF2-40B4-BE49-F238E27FC236}">
                <a16:creationId xmlns:a16="http://schemas.microsoft.com/office/drawing/2014/main" id="{3B09A586-F87F-4632-B328-F330D39F404A}"/>
              </a:ext>
            </a:extLst>
          </p:cNvPr>
          <p:cNvSpPr>
            <a:spLocks xmlns:a="http://schemas.openxmlformats.org/drawingml/2006/main" noGrp="1"/>
          </p:cNvSpPr>
          <p:nvPr/>
        </p:nvSpPr>
        <p:spPr>
          <a:xfrm xmlns:a="http://schemas.openxmlformats.org/drawingml/2006/main">
            <a:off x="16002000" y="981075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lgn="r">
              <a:defRPr sz="1500" b="1">
                <a:solidFill>
                  <a:srgbClr val="1A5FAA"/>
                </a:solidFill>
                <a:latin typeface="Helvetica Neue"/>
                <a:ea typeface="Helvetica Neue"/>
                <a:cs typeface="Helvetica Neue"/>
              </a:defRPr>
            </a:defPPr>
            <a:lvl1pPr algn="r">
              <a:defRPr sz="1500" b="1">
                <a:solidFill>
                  <a:srgbClr val="1A5FAA"/>
                </a:solidFill>
                <a:latin typeface="Helvetica Neue"/>
                <a:ea typeface="Helvetica Neue"/>
                <a:cs typeface="Helvetica Neue"/>
              </a:defRPr>
            </a:lvl1pPr>
            <a:lvl2pPr algn="r">
              <a:defRPr sz="1500" b="1">
                <a:solidFill>
                  <a:srgbClr val="1A5FAA"/>
                </a:solidFill>
                <a:latin typeface="Helvetica Neue"/>
                <a:ea typeface="Helvetica Neue"/>
                <a:cs typeface="Helvetica Neue"/>
              </a:defRPr>
            </a:lvl2pPr>
            <a:lvl3pPr algn="r">
              <a:defRPr sz="1500" b="1">
                <a:solidFill>
                  <a:srgbClr val="1A5FAA"/>
                </a:solidFill>
                <a:latin typeface="Helvetica Neue"/>
                <a:ea typeface="Helvetica Neue"/>
                <a:cs typeface="Helvetica Neue"/>
              </a:defRPr>
            </a:lvl3pPr>
            <a:lvl4pPr algn="r">
              <a:defRPr sz="1500" b="1">
                <a:solidFill>
                  <a:srgbClr val="1A5FAA"/>
                </a:solidFill>
                <a:latin typeface="Helvetica Neue"/>
                <a:ea typeface="Helvetica Neue"/>
                <a:cs typeface="Helvetica Neue"/>
              </a:defRPr>
            </a:lvl4pPr>
            <a:lvl5pPr algn="r">
              <a:defRPr sz="1500" b="1">
                <a:solidFill>
                  <a:srgbClr val="1A5FAA"/>
                </a:solidFill>
                <a:latin typeface="Helvetica Neue"/>
                <a:ea typeface="Helvetica Neue"/>
                <a:cs typeface="Helvetica Neue"/>
              </a:defRPr>
            </a:lvl5pPr>
            <a:lvl6pPr algn="r">
              <a:defRPr sz="1500" b="1">
                <a:solidFill>
                  <a:srgbClr val="1A5FAA"/>
                </a:solidFill>
                <a:latin typeface="Helvetica Neue"/>
                <a:ea typeface="Helvetica Neue"/>
                <a:cs typeface="Helvetica Neue"/>
              </a:defRPr>
            </a:lvl6pPr>
            <a:lvl7pPr algn="r">
              <a:defRPr sz="1500" b="1">
                <a:solidFill>
                  <a:srgbClr val="1A5FAA"/>
                </a:solidFill>
                <a:latin typeface="Helvetica Neue"/>
                <a:ea typeface="Helvetica Neue"/>
                <a:cs typeface="Helvetica Neue"/>
              </a:defRPr>
            </a:lvl7pPr>
            <a:lvl8pPr algn="r">
              <a:defRPr sz="1500" b="1">
                <a:solidFill>
                  <a:srgbClr val="1A5FAA"/>
                </a:solidFill>
                <a:latin typeface="Helvetica Neue"/>
                <a:ea typeface="Helvetica Neue"/>
                <a:cs typeface="Helvetica Neue"/>
              </a:defRPr>
            </a:lvl8pPr>
            <a:lvl9pPr algn="r">
              <a:defRPr sz="1500" b="1">
                <a:solidFill>
                  <a:srgbClr val="1A5FAA"/>
                </a:solidFill>
                <a:latin typeface="Helvetica Neue"/>
                <a:ea typeface="Helvetica Neue"/>
                <a:cs typeface="Helvetica Neue"/>
              </a:defRPr>
            </a:lvl9pPr>
          </a:lstStyle>
          <a:p xmlns:a="http://schemas.openxmlformats.org/drawingml/2006/main">
            <a:pPr algn="r">
              <a:defRPr sz="1500" b="1">
                <a:solidFill>
                  <a:srgbClr val="1A5FAA"/>
                </a:solidFill>
                <a:latin typeface="Helvetica Neue"/>
                <a:ea typeface="Helvetica Neue"/>
                <a:cs typeface="Helvetica Neue"/>
              </a:defRPr>
            </a:pPr>
            <a:r>
              <a:rPr sz="1500" b="1">
                <a:solidFill>
                  <a:srgbClr val="1A5FAA"/>
                </a:solidFill>
                <a:latin typeface="Helvetica Neue"/>
                <a:ea typeface="Helvetica Neue"/>
                <a:cs typeface="Helvetica Neue"/>
              </a:rPr>
              <a:t>05</a:t>
            </a:r>
          </a:p>
        </p:txBody>
      </p:sp>
      <p:pic>
        <p:nvPicPr>
          <p:cNvPr id="81" name="">
            <a:extLst xmlns:a="http://schemas.openxmlformats.org/drawingml/2006/main">
              <a:ext uri="{FF2B5EF4-FFF2-40B4-BE49-F238E27FC236}">
                <a16:creationId xmlns:a16="http://schemas.microsoft.com/office/drawing/2014/main" id="{94582671-A28B-4483-8F21-92ED19621C36}"/>
              </a:ext>
            </a:extLst>
          </p:cNvPr>
          <p:cNvPicPr>
            <a:picLocks xmlns:a="http://schemas.openxmlformats.org/drawingml/2006/main" noChangeAspect="1"/>
          </p:cNvPicPr>
          <p:nvPr/>
        </p:nvPicPr>
        <p:blipFill>
          <a:blip xmlns:r="http://schemas.openxmlformats.org/officeDocument/2006/relationships" xmlns:a="http://schemas.openxmlformats.org/drawingml/2006/main" r:embed="R8c66092a749d45bc">
            <a:extLst>
              <a:ext uri="{96DAC541-7B7A-43D3-8B79-37D633B846F1}">
                <asvg:svgBlip xmlns:asvg="http://schemas.microsoft.com/office/drawing/2016/SVG/main" r:embed="Rb3d570fec7e34abc"/>
              </a:ext>
            </a:extLst>
          </a:blip>
          <a:stretch xmlns:a="http://schemas.openxmlformats.org/drawingml/2006/main"/>
        </p:blipFill>
        <p:spPr>
          <a:xfrm xmlns:a="http://schemas.openxmlformats.org/drawingml/2006/main">
            <a:off x="809625" y="2714625"/>
            <a:ext cx="6858000" cy="5905500"/>
          </a:xfrm>
          <a:prstGeom xmlns:a="http://schemas.openxmlformats.org/drawingml/2006/main" prst="rect">
            <a:avLst/>
          </a:prstGeom>
        </p:spPr>
      </p:pic>
      <p:sp>
        <p:nvSpPr>
          <p:cNvPr id="82" name="">
            <a:extLst xmlns:a="http://schemas.openxmlformats.org/drawingml/2006/main">
              <a:ext uri="{FF2B5EF4-FFF2-40B4-BE49-F238E27FC236}">
                <a16:creationId xmlns:a16="http://schemas.microsoft.com/office/drawing/2014/main" id="{139670AC-5219-44DD-88F5-9D68D2C80E9B}"/>
              </a:ext>
            </a:extLst>
          </p:cNvPr>
          <p:cNvSpPr>
            <a:spLocks xmlns:a="http://schemas.openxmlformats.org/drawingml/2006/main" noGrp="1"/>
          </p:cNvSpPr>
          <p:nvPr/>
        </p:nvSpPr>
        <p:spPr>
          <a:xfrm xmlns:a="http://schemas.openxmlformats.org/drawingml/2006/main">
            <a:off x="7953375" y="3190875"/>
            <a:ext cx="32861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325" b="0">
                <a:solidFill>
                  <a:srgbClr val="5B6168"/>
                </a:solidFill>
                <a:latin typeface="Helvetica Neue"/>
                <a:ea typeface="Helvetica Neue"/>
                <a:cs typeface="Helvetica Neue"/>
              </a:defRPr>
            </a:defPPr>
            <a:lvl1pPr>
              <a:defRPr sz="2325" b="0">
                <a:solidFill>
                  <a:srgbClr val="5B6168"/>
                </a:solidFill>
                <a:latin typeface="Helvetica Neue"/>
                <a:ea typeface="Helvetica Neue"/>
                <a:cs typeface="Helvetica Neue"/>
              </a:defRPr>
            </a:lvl1pPr>
            <a:lvl2pPr>
              <a:defRPr sz="2325" b="0">
                <a:solidFill>
                  <a:srgbClr val="5B6168"/>
                </a:solidFill>
                <a:latin typeface="Helvetica Neue"/>
                <a:ea typeface="Helvetica Neue"/>
                <a:cs typeface="Helvetica Neue"/>
              </a:defRPr>
            </a:lvl2pPr>
            <a:lvl3pPr>
              <a:defRPr sz="2325" b="0">
                <a:solidFill>
                  <a:srgbClr val="5B6168"/>
                </a:solidFill>
                <a:latin typeface="Helvetica Neue"/>
                <a:ea typeface="Helvetica Neue"/>
                <a:cs typeface="Helvetica Neue"/>
              </a:defRPr>
            </a:lvl3pPr>
            <a:lvl4pPr>
              <a:defRPr sz="2325" b="0">
                <a:solidFill>
                  <a:srgbClr val="5B6168"/>
                </a:solidFill>
                <a:latin typeface="Helvetica Neue"/>
                <a:ea typeface="Helvetica Neue"/>
                <a:cs typeface="Helvetica Neue"/>
              </a:defRPr>
            </a:lvl4pPr>
            <a:lvl5pPr>
              <a:defRPr sz="2325" b="0">
                <a:solidFill>
                  <a:srgbClr val="5B6168"/>
                </a:solidFill>
                <a:latin typeface="Helvetica Neue"/>
                <a:ea typeface="Helvetica Neue"/>
                <a:cs typeface="Helvetica Neue"/>
              </a:defRPr>
            </a:lvl5pPr>
            <a:lvl6pPr>
              <a:defRPr sz="2325" b="0">
                <a:solidFill>
                  <a:srgbClr val="5B6168"/>
                </a:solidFill>
                <a:latin typeface="Helvetica Neue"/>
                <a:ea typeface="Helvetica Neue"/>
                <a:cs typeface="Helvetica Neue"/>
              </a:defRPr>
            </a:lvl6pPr>
            <a:lvl7pPr>
              <a:defRPr sz="2325" b="0">
                <a:solidFill>
                  <a:srgbClr val="5B6168"/>
                </a:solidFill>
                <a:latin typeface="Helvetica Neue"/>
                <a:ea typeface="Helvetica Neue"/>
                <a:cs typeface="Helvetica Neue"/>
              </a:defRPr>
            </a:lvl7pPr>
            <a:lvl8pPr>
              <a:defRPr sz="2325" b="0">
                <a:solidFill>
                  <a:srgbClr val="5B6168"/>
                </a:solidFill>
                <a:latin typeface="Helvetica Neue"/>
                <a:ea typeface="Helvetica Neue"/>
                <a:cs typeface="Helvetica Neue"/>
              </a:defRPr>
            </a:lvl8pPr>
            <a:lvl9pPr>
              <a:defRPr sz="2325" b="0">
                <a:solidFill>
                  <a:srgbClr val="5B6168"/>
                </a:solidFill>
                <a:latin typeface="Helvetica Neue"/>
                <a:ea typeface="Helvetica Neue"/>
                <a:cs typeface="Helvetica Neue"/>
              </a:defRPr>
            </a:lvl9pPr>
          </a:lstStyle>
          <a:p xmlns:a="http://schemas.openxmlformats.org/drawingml/2006/main">
            <a:pPr>
              <a:defRPr sz="2325" b="0">
                <a:solidFill>
                  <a:srgbClr val="5B6168"/>
                </a:solidFill>
                <a:latin typeface="Helvetica Neue"/>
                <a:ea typeface="Helvetica Neue"/>
                <a:cs typeface="Helvetica Neue"/>
              </a:defRPr>
            </a:pPr>
            <a:r>
              <a:rPr sz="2325" b="0">
                <a:solidFill>
                  <a:srgbClr val="5B6168"/>
                </a:solidFill>
                <a:latin typeface="Helvetica Neue"/>
                <a:ea typeface="Helvetica Neue"/>
                <a:cs typeface="Helvetica Neue"/>
              </a:rPr>
              <a:t>Lower-symmetry cap</a:t>
            </a:r>
          </a:p>
        </p:txBody>
      </p:sp>
      <p:sp>
        <p:nvSpPr>
          <p:cNvPr id="83" name="">
            <a:extLst xmlns:a="http://schemas.openxmlformats.org/drawingml/2006/main">
              <a:ext uri="{FF2B5EF4-FFF2-40B4-BE49-F238E27FC236}">
                <a16:creationId xmlns:a16="http://schemas.microsoft.com/office/drawing/2014/main" id="{AB404A8A-A8C4-4DFA-A603-3448CBDA159B}"/>
              </a:ext>
            </a:extLst>
          </p:cNvPr>
          <p:cNvSpPr>
            <a:spLocks xmlns:a="http://schemas.openxmlformats.org/drawingml/2006/main" noGrp="1"/>
          </p:cNvSpPr>
          <p:nvPr/>
        </p:nvSpPr>
        <p:spPr>
          <a:xfrm xmlns:a="http://schemas.openxmlformats.org/drawingml/2006/main">
            <a:off x="7953375" y="4857750"/>
            <a:ext cx="32861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325" b="0">
                <a:solidFill>
                  <a:srgbClr val="5B6168"/>
                </a:solidFill>
                <a:latin typeface="Helvetica Neue"/>
                <a:ea typeface="Helvetica Neue"/>
                <a:cs typeface="Helvetica Neue"/>
              </a:defRPr>
            </a:defPPr>
            <a:lvl1pPr>
              <a:defRPr sz="2325" b="0">
                <a:solidFill>
                  <a:srgbClr val="5B6168"/>
                </a:solidFill>
                <a:latin typeface="Helvetica Neue"/>
                <a:ea typeface="Helvetica Neue"/>
                <a:cs typeface="Helvetica Neue"/>
              </a:defRPr>
            </a:lvl1pPr>
            <a:lvl2pPr>
              <a:defRPr sz="2325" b="0">
                <a:solidFill>
                  <a:srgbClr val="5B6168"/>
                </a:solidFill>
                <a:latin typeface="Helvetica Neue"/>
                <a:ea typeface="Helvetica Neue"/>
                <a:cs typeface="Helvetica Neue"/>
              </a:defRPr>
            </a:lvl2pPr>
            <a:lvl3pPr>
              <a:defRPr sz="2325" b="0">
                <a:solidFill>
                  <a:srgbClr val="5B6168"/>
                </a:solidFill>
                <a:latin typeface="Helvetica Neue"/>
                <a:ea typeface="Helvetica Neue"/>
                <a:cs typeface="Helvetica Neue"/>
              </a:defRPr>
            </a:lvl3pPr>
            <a:lvl4pPr>
              <a:defRPr sz="2325" b="0">
                <a:solidFill>
                  <a:srgbClr val="5B6168"/>
                </a:solidFill>
                <a:latin typeface="Helvetica Neue"/>
                <a:ea typeface="Helvetica Neue"/>
                <a:cs typeface="Helvetica Neue"/>
              </a:defRPr>
            </a:lvl4pPr>
            <a:lvl5pPr>
              <a:defRPr sz="2325" b="0">
                <a:solidFill>
                  <a:srgbClr val="5B6168"/>
                </a:solidFill>
                <a:latin typeface="Helvetica Neue"/>
                <a:ea typeface="Helvetica Neue"/>
                <a:cs typeface="Helvetica Neue"/>
              </a:defRPr>
            </a:lvl5pPr>
            <a:lvl6pPr>
              <a:defRPr sz="2325" b="0">
                <a:solidFill>
                  <a:srgbClr val="5B6168"/>
                </a:solidFill>
                <a:latin typeface="Helvetica Neue"/>
                <a:ea typeface="Helvetica Neue"/>
                <a:cs typeface="Helvetica Neue"/>
              </a:defRPr>
            </a:lvl6pPr>
            <a:lvl7pPr>
              <a:defRPr sz="2325" b="0">
                <a:solidFill>
                  <a:srgbClr val="5B6168"/>
                </a:solidFill>
                <a:latin typeface="Helvetica Neue"/>
                <a:ea typeface="Helvetica Neue"/>
                <a:cs typeface="Helvetica Neue"/>
              </a:defRPr>
            </a:lvl7pPr>
            <a:lvl8pPr>
              <a:defRPr sz="2325" b="0">
                <a:solidFill>
                  <a:srgbClr val="5B6168"/>
                </a:solidFill>
                <a:latin typeface="Helvetica Neue"/>
                <a:ea typeface="Helvetica Neue"/>
                <a:cs typeface="Helvetica Neue"/>
              </a:defRPr>
            </a:lvl8pPr>
            <a:lvl9pPr>
              <a:defRPr sz="2325" b="0">
                <a:solidFill>
                  <a:srgbClr val="5B6168"/>
                </a:solidFill>
                <a:latin typeface="Helvetica Neue"/>
                <a:ea typeface="Helvetica Neue"/>
                <a:cs typeface="Helvetica Neue"/>
              </a:defRPr>
            </a:lvl9pPr>
          </a:lstStyle>
          <a:p xmlns:a="http://schemas.openxmlformats.org/drawingml/2006/main">
            <a:pPr>
              <a:defRPr sz="2325" b="0">
                <a:solidFill>
                  <a:srgbClr val="5B6168"/>
                </a:solidFill>
                <a:latin typeface="Helvetica Neue"/>
                <a:ea typeface="Helvetica Neue"/>
                <a:cs typeface="Helvetica Neue"/>
              </a:defRPr>
            </a:pPr>
            <a:r>
              <a:rPr sz="2325" b="0">
                <a:solidFill>
                  <a:srgbClr val="5B6168"/>
                </a:solidFill>
                <a:latin typeface="Helvetica Neue"/>
                <a:ea typeface="Helvetica Neue"/>
                <a:cs typeface="Helvetica Neue"/>
              </a:rPr>
              <a:t>Ordered Xene</a:t>
            </a:r>
          </a:p>
        </p:txBody>
      </p:sp>
      <p:sp>
        <p:nvSpPr>
          <p:cNvPr id="84" name="">
            <a:extLst xmlns:a="http://schemas.openxmlformats.org/drawingml/2006/main">
              <a:ext uri="{FF2B5EF4-FFF2-40B4-BE49-F238E27FC236}">
                <a16:creationId xmlns:a16="http://schemas.microsoft.com/office/drawing/2014/main" id="{5367BB26-5627-4EFC-B271-8642492B9C8E}"/>
              </a:ext>
            </a:extLst>
          </p:cNvPr>
          <p:cNvSpPr>
            <a:spLocks xmlns:a="http://schemas.openxmlformats.org/drawingml/2006/main" noGrp="1"/>
          </p:cNvSpPr>
          <p:nvPr/>
        </p:nvSpPr>
        <p:spPr>
          <a:xfrm xmlns:a="http://schemas.openxmlformats.org/drawingml/2006/main">
            <a:off x="7953375" y="6477000"/>
            <a:ext cx="3286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325" b="0">
                <a:solidFill>
                  <a:srgbClr val="5B6168"/>
                </a:solidFill>
                <a:latin typeface="Helvetica Neue"/>
                <a:ea typeface="Helvetica Neue"/>
                <a:cs typeface="Helvetica Neue"/>
              </a:defRPr>
            </a:defPPr>
            <a:lvl1pPr>
              <a:defRPr sz="2325" b="0">
                <a:solidFill>
                  <a:srgbClr val="5B6168"/>
                </a:solidFill>
                <a:latin typeface="Helvetica Neue"/>
                <a:ea typeface="Helvetica Neue"/>
                <a:cs typeface="Helvetica Neue"/>
              </a:defRPr>
            </a:lvl1pPr>
            <a:lvl2pPr>
              <a:defRPr sz="2325" b="0">
                <a:solidFill>
                  <a:srgbClr val="5B6168"/>
                </a:solidFill>
                <a:latin typeface="Helvetica Neue"/>
                <a:ea typeface="Helvetica Neue"/>
                <a:cs typeface="Helvetica Neue"/>
              </a:defRPr>
            </a:lvl2pPr>
            <a:lvl3pPr>
              <a:defRPr sz="2325" b="0">
                <a:solidFill>
                  <a:srgbClr val="5B6168"/>
                </a:solidFill>
                <a:latin typeface="Helvetica Neue"/>
                <a:ea typeface="Helvetica Neue"/>
                <a:cs typeface="Helvetica Neue"/>
              </a:defRPr>
            </a:lvl3pPr>
            <a:lvl4pPr>
              <a:defRPr sz="2325" b="0">
                <a:solidFill>
                  <a:srgbClr val="5B6168"/>
                </a:solidFill>
                <a:latin typeface="Helvetica Neue"/>
                <a:ea typeface="Helvetica Neue"/>
                <a:cs typeface="Helvetica Neue"/>
              </a:defRPr>
            </a:lvl4pPr>
            <a:lvl5pPr>
              <a:defRPr sz="2325" b="0">
                <a:solidFill>
                  <a:srgbClr val="5B6168"/>
                </a:solidFill>
                <a:latin typeface="Helvetica Neue"/>
                <a:ea typeface="Helvetica Neue"/>
                <a:cs typeface="Helvetica Neue"/>
              </a:defRPr>
            </a:lvl5pPr>
            <a:lvl6pPr>
              <a:defRPr sz="2325" b="0">
                <a:solidFill>
                  <a:srgbClr val="5B6168"/>
                </a:solidFill>
                <a:latin typeface="Helvetica Neue"/>
                <a:ea typeface="Helvetica Neue"/>
                <a:cs typeface="Helvetica Neue"/>
              </a:defRPr>
            </a:lvl6pPr>
            <a:lvl7pPr>
              <a:defRPr sz="2325" b="0">
                <a:solidFill>
                  <a:srgbClr val="5B6168"/>
                </a:solidFill>
                <a:latin typeface="Helvetica Neue"/>
                <a:ea typeface="Helvetica Neue"/>
                <a:cs typeface="Helvetica Neue"/>
              </a:defRPr>
            </a:lvl7pPr>
            <a:lvl8pPr>
              <a:defRPr sz="2325" b="0">
                <a:solidFill>
                  <a:srgbClr val="5B6168"/>
                </a:solidFill>
                <a:latin typeface="Helvetica Neue"/>
                <a:ea typeface="Helvetica Neue"/>
                <a:cs typeface="Helvetica Neue"/>
              </a:defRPr>
            </a:lvl8pPr>
            <a:lvl9pPr>
              <a:defRPr sz="2325" b="0">
                <a:solidFill>
                  <a:srgbClr val="5B6168"/>
                </a:solidFill>
                <a:latin typeface="Helvetica Neue"/>
                <a:ea typeface="Helvetica Neue"/>
                <a:cs typeface="Helvetica Neue"/>
              </a:defRPr>
            </a:lvl9pPr>
          </a:lstStyle>
          <a:p xmlns:a="http://schemas.openxmlformats.org/drawingml/2006/main">
            <a:pPr>
              <a:defRPr sz="2325" b="0">
                <a:solidFill>
                  <a:srgbClr val="5B6168"/>
                </a:solidFill>
                <a:latin typeface="Helvetica Neue"/>
                <a:ea typeface="Helvetica Neue"/>
                <a:cs typeface="Helvetica Neue"/>
              </a:defRPr>
            </a:pPr>
            <a:r>
              <a:rPr sz="2325" b="0">
                <a:solidFill>
                  <a:srgbClr val="5B6168"/>
                </a:solidFill>
                <a:latin typeface="Helvetica Neue"/>
                <a:ea typeface="Helvetica Neue"/>
                <a:cs typeface="Helvetica Neue"/>
              </a:rPr>
              <a:t>Functional termination</a:t>
            </a:r>
          </a:p>
        </p:txBody>
      </p:sp>
      <p:sp>
        <p:nvSpPr>
          <p:cNvPr id="85" name="">
            <a:extLst xmlns:a="http://schemas.openxmlformats.org/drawingml/2006/main">
              <a:ext uri="{FF2B5EF4-FFF2-40B4-BE49-F238E27FC236}">
                <a16:creationId xmlns:a16="http://schemas.microsoft.com/office/drawing/2014/main" id="{D2C71CAB-26A2-4408-B6A3-6DC5B3D56E99}"/>
              </a:ext>
            </a:extLst>
          </p:cNvPr>
          <p:cNvSpPr>
            <a:spLocks xmlns:a="http://schemas.openxmlformats.org/drawingml/2006/main" noGrp="1"/>
          </p:cNvSpPr>
          <p:nvPr/>
        </p:nvSpPr>
        <p:spPr>
          <a:xfrm xmlns:a="http://schemas.openxmlformats.org/drawingml/2006/main">
            <a:off x="7953375" y="7905750"/>
            <a:ext cx="32861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325" b="0">
                <a:solidFill>
                  <a:srgbClr val="5B6168"/>
                </a:solidFill>
                <a:latin typeface="Helvetica Neue"/>
                <a:ea typeface="Helvetica Neue"/>
                <a:cs typeface="Helvetica Neue"/>
              </a:defRPr>
            </a:defPPr>
            <a:lvl1pPr>
              <a:defRPr sz="2325" b="0">
                <a:solidFill>
                  <a:srgbClr val="5B6168"/>
                </a:solidFill>
                <a:latin typeface="Helvetica Neue"/>
                <a:ea typeface="Helvetica Neue"/>
                <a:cs typeface="Helvetica Neue"/>
              </a:defRPr>
            </a:lvl1pPr>
            <a:lvl2pPr>
              <a:defRPr sz="2325" b="0">
                <a:solidFill>
                  <a:srgbClr val="5B6168"/>
                </a:solidFill>
                <a:latin typeface="Helvetica Neue"/>
                <a:ea typeface="Helvetica Neue"/>
                <a:cs typeface="Helvetica Neue"/>
              </a:defRPr>
            </a:lvl2pPr>
            <a:lvl3pPr>
              <a:defRPr sz="2325" b="0">
                <a:solidFill>
                  <a:srgbClr val="5B6168"/>
                </a:solidFill>
                <a:latin typeface="Helvetica Neue"/>
                <a:ea typeface="Helvetica Neue"/>
                <a:cs typeface="Helvetica Neue"/>
              </a:defRPr>
            </a:lvl3pPr>
            <a:lvl4pPr>
              <a:defRPr sz="2325" b="0">
                <a:solidFill>
                  <a:srgbClr val="5B6168"/>
                </a:solidFill>
                <a:latin typeface="Helvetica Neue"/>
                <a:ea typeface="Helvetica Neue"/>
                <a:cs typeface="Helvetica Neue"/>
              </a:defRPr>
            </a:lvl4pPr>
            <a:lvl5pPr>
              <a:defRPr sz="2325" b="0">
                <a:solidFill>
                  <a:srgbClr val="5B6168"/>
                </a:solidFill>
                <a:latin typeface="Helvetica Neue"/>
                <a:ea typeface="Helvetica Neue"/>
                <a:cs typeface="Helvetica Neue"/>
              </a:defRPr>
            </a:lvl5pPr>
            <a:lvl6pPr>
              <a:defRPr sz="2325" b="0">
                <a:solidFill>
                  <a:srgbClr val="5B6168"/>
                </a:solidFill>
                <a:latin typeface="Helvetica Neue"/>
                <a:ea typeface="Helvetica Neue"/>
                <a:cs typeface="Helvetica Neue"/>
              </a:defRPr>
            </a:lvl6pPr>
            <a:lvl7pPr>
              <a:defRPr sz="2325" b="0">
                <a:solidFill>
                  <a:srgbClr val="5B6168"/>
                </a:solidFill>
                <a:latin typeface="Helvetica Neue"/>
                <a:ea typeface="Helvetica Neue"/>
                <a:cs typeface="Helvetica Neue"/>
              </a:defRPr>
            </a:lvl7pPr>
            <a:lvl8pPr>
              <a:defRPr sz="2325" b="0">
                <a:solidFill>
                  <a:srgbClr val="5B6168"/>
                </a:solidFill>
                <a:latin typeface="Helvetica Neue"/>
                <a:ea typeface="Helvetica Neue"/>
                <a:cs typeface="Helvetica Neue"/>
              </a:defRPr>
            </a:lvl8pPr>
            <a:lvl9pPr>
              <a:defRPr sz="2325" b="0">
                <a:solidFill>
                  <a:srgbClr val="5B6168"/>
                </a:solidFill>
                <a:latin typeface="Helvetica Neue"/>
                <a:ea typeface="Helvetica Neue"/>
                <a:cs typeface="Helvetica Neue"/>
              </a:defRPr>
            </a:lvl9pPr>
          </a:lstStyle>
          <a:p xmlns:a="http://schemas.openxmlformats.org/drawingml/2006/main">
            <a:pPr>
              <a:defRPr sz="2325" b="0">
                <a:solidFill>
                  <a:srgbClr val="5B6168"/>
                </a:solidFill>
                <a:latin typeface="Helvetica Neue"/>
                <a:ea typeface="Helvetica Neue"/>
                <a:cs typeface="Helvetica Neue"/>
              </a:defRPr>
            </a:pPr>
            <a:r>
              <a:rPr sz="2325" b="0">
                <a:solidFill>
                  <a:srgbClr val="5B6168"/>
                </a:solidFill>
                <a:latin typeface="Helvetica Neue"/>
                <a:ea typeface="Helvetica Neue"/>
                <a:cs typeface="Helvetica Neue"/>
              </a:rPr>
              <a:t>SiC interior</a:t>
            </a:r>
          </a:p>
        </p:txBody>
      </p:sp>
      <p:sp>
        <p:nvSpPr>
          <p:cNvPr id="86" name="">
            <a:extLst xmlns:a="http://schemas.openxmlformats.org/drawingml/2006/main">
              <a:ext uri="{FF2B5EF4-FFF2-40B4-BE49-F238E27FC236}">
                <a16:creationId xmlns:a16="http://schemas.microsoft.com/office/drawing/2014/main" id="{401D407A-B999-4EEA-8D46-910A04EEFF13}"/>
              </a:ext>
            </a:extLst>
          </p:cNvPr>
          <p:cNvSpPr>
            <a:spLocks xmlns:a="http://schemas.openxmlformats.org/drawingml/2006/main" noGrp="1"/>
          </p:cNvSpPr>
          <p:nvPr/>
        </p:nvSpPr>
        <p:spPr>
          <a:xfrm xmlns:a="http://schemas.openxmlformats.org/drawingml/2006/main">
            <a:off x="11620500" y="3095625"/>
            <a:ext cx="5905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A5FAA"/>
                </a:solidFill>
                <a:latin typeface="Helvetica Neue"/>
                <a:ea typeface="Helvetica Neue"/>
                <a:cs typeface="Helvetica Neue"/>
              </a:defRPr>
            </a:defPPr>
            <a:lvl1pPr>
              <a:defRPr sz="1725" b="1">
                <a:solidFill>
                  <a:srgbClr val="1A5FAA"/>
                </a:solidFill>
                <a:latin typeface="Helvetica Neue"/>
                <a:ea typeface="Helvetica Neue"/>
                <a:cs typeface="Helvetica Neue"/>
              </a:defRPr>
            </a:lvl1pPr>
            <a:lvl2pPr>
              <a:defRPr sz="1725" b="1">
                <a:solidFill>
                  <a:srgbClr val="1A5FAA"/>
                </a:solidFill>
                <a:latin typeface="Helvetica Neue"/>
                <a:ea typeface="Helvetica Neue"/>
                <a:cs typeface="Helvetica Neue"/>
              </a:defRPr>
            </a:lvl2pPr>
            <a:lvl3pPr>
              <a:defRPr sz="1725" b="1">
                <a:solidFill>
                  <a:srgbClr val="1A5FAA"/>
                </a:solidFill>
                <a:latin typeface="Helvetica Neue"/>
                <a:ea typeface="Helvetica Neue"/>
                <a:cs typeface="Helvetica Neue"/>
              </a:defRPr>
            </a:lvl3pPr>
            <a:lvl4pPr>
              <a:defRPr sz="1725" b="1">
                <a:solidFill>
                  <a:srgbClr val="1A5FAA"/>
                </a:solidFill>
                <a:latin typeface="Helvetica Neue"/>
                <a:ea typeface="Helvetica Neue"/>
                <a:cs typeface="Helvetica Neue"/>
              </a:defRPr>
            </a:lvl4pPr>
            <a:lvl5pPr>
              <a:defRPr sz="1725" b="1">
                <a:solidFill>
                  <a:srgbClr val="1A5FAA"/>
                </a:solidFill>
                <a:latin typeface="Helvetica Neue"/>
                <a:ea typeface="Helvetica Neue"/>
                <a:cs typeface="Helvetica Neue"/>
              </a:defRPr>
            </a:lvl5pPr>
            <a:lvl6pPr>
              <a:defRPr sz="1725" b="1">
                <a:solidFill>
                  <a:srgbClr val="1A5FAA"/>
                </a:solidFill>
                <a:latin typeface="Helvetica Neue"/>
                <a:ea typeface="Helvetica Neue"/>
                <a:cs typeface="Helvetica Neue"/>
              </a:defRPr>
            </a:lvl6pPr>
            <a:lvl7pPr>
              <a:defRPr sz="1725" b="1">
                <a:solidFill>
                  <a:srgbClr val="1A5FAA"/>
                </a:solidFill>
                <a:latin typeface="Helvetica Neue"/>
                <a:ea typeface="Helvetica Neue"/>
                <a:cs typeface="Helvetica Neue"/>
              </a:defRPr>
            </a:lvl7pPr>
            <a:lvl8pPr>
              <a:defRPr sz="1725" b="1">
                <a:solidFill>
                  <a:srgbClr val="1A5FAA"/>
                </a:solidFill>
                <a:latin typeface="Helvetica Neue"/>
                <a:ea typeface="Helvetica Neue"/>
                <a:cs typeface="Helvetica Neue"/>
              </a:defRPr>
            </a:lvl8pPr>
            <a:lvl9pPr>
              <a:defRPr sz="1725" b="1">
                <a:solidFill>
                  <a:srgbClr val="1A5FAA"/>
                </a:solidFill>
                <a:latin typeface="Helvetica Neue"/>
                <a:ea typeface="Helvetica Neue"/>
                <a:cs typeface="Helvetica Neue"/>
              </a:defRPr>
            </a:lvl9pPr>
          </a:lstStyle>
          <a:p xmlns:a="http://schemas.openxmlformats.org/drawingml/2006/main">
            <a:pPr>
              <a:defRPr sz="1725" b="1">
                <a:solidFill>
                  <a:srgbClr val="1A5FAA"/>
                </a:solidFill>
                <a:latin typeface="Helvetica Neue"/>
                <a:ea typeface="Helvetica Neue"/>
                <a:cs typeface="Helvetica Neue"/>
              </a:defRPr>
            </a:pPr>
            <a:r>
              <a:rPr sz="1725" b="1">
                <a:solidFill>
                  <a:srgbClr val="1A5FAA"/>
                </a:solidFill>
                <a:latin typeface="Helvetica Neue"/>
                <a:ea typeface="Helvetica Neue"/>
                <a:cs typeface="Helvetica Neue"/>
              </a:rPr>
              <a:t>WHAT PROTECTS THE LAYER?</a:t>
            </a:r>
          </a:p>
        </p:txBody>
      </p:sp>
      <p:sp>
        <p:nvSpPr>
          <p:cNvPr id="87" name="">
            <a:extLst xmlns:a="http://schemas.openxmlformats.org/drawingml/2006/main">
              <a:ext uri="{FF2B5EF4-FFF2-40B4-BE49-F238E27FC236}">
                <a16:creationId xmlns:a16="http://schemas.microsoft.com/office/drawing/2014/main" id="{67AB6C34-97B0-46C0-BCD9-30945F032223}"/>
              </a:ext>
            </a:extLst>
          </p:cNvPr>
          <p:cNvSpPr>
            <a:spLocks xmlns:a="http://schemas.openxmlformats.org/drawingml/2006/main" noGrp="1"/>
          </p:cNvSpPr>
          <p:nvPr/>
        </p:nvSpPr>
        <p:spPr>
          <a:xfrm xmlns:a="http://schemas.openxmlformats.org/drawingml/2006/main">
            <a:off x="11620500" y="3667125"/>
            <a:ext cx="5905500" cy="2428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750" b="1">
                <a:solidFill>
                  <a:srgbClr val="16191D"/>
                </a:solidFill>
                <a:latin typeface="Helvetica Neue"/>
                <a:ea typeface="Helvetica Neue"/>
                <a:cs typeface="Helvetica Neue"/>
              </a:defRPr>
            </a:defPPr>
            <a:lvl1pPr>
              <a:defRPr sz="3750" b="1">
                <a:solidFill>
                  <a:srgbClr val="16191D"/>
                </a:solidFill>
                <a:latin typeface="Helvetica Neue"/>
                <a:ea typeface="Helvetica Neue"/>
                <a:cs typeface="Helvetica Neue"/>
              </a:defRPr>
            </a:lvl1pPr>
            <a:lvl2pPr>
              <a:defRPr sz="3750" b="1">
                <a:solidFill>
                  <a:srgbClr val="16191D"/>
                </a:solidFill>
                <a:latin typeface="Helvetica Neue"/>
                <a:ea typeface="Helvetica Neue"/>
                <a:cs typeface="Helvetica Neue"/>
              </a:defRPr>
            </a:lvl2pPr>
            <a:lvl3pPr>
              <a:defRPr sz="3750" b="1">
                <a:solidFill>
                  <a:srgbClr val="16191D"/>
                </a:solidFill>
                <a:latin typeface="Helvetica Neue"/>
                <a:ea typeface="Helvetica Neue"/>
                <a:cs typeface="Helvetica Neue"/>
              </a:defRPr>
            </a:lvl3pPr>
            <a:lvl4pPr>
              <a:defRPr sz="3750" b="1">
                <a:solidFill>
                  <a:srgbClr val="16191D"/>
                </a:solidFill>
                <a:latin typeface="Helvetica Neue"/>
                <a:ea typeface="Helvetica Neue"/>
                <a:cs typeface="Helvetica Neue"/>
              </a:defRPr>
            </a:lvl4pPr>
            <a:lvl5pPr>
              <a:defRPr sz="3750" b="1">
                <a:solidFill>
                  <a:srgbClr val="16191D"/>
                </a:solidFill>
                <a:latin typeface="Helvetica Neue"/>
                <a:ea typeface="Helvetica Neue"/>
                <a:cs typeface="Helvetica Neue"/>
              </a:defRPr>
            </a:lvl5pPr>
            <a:lvl6pPr>
              <a:defRPr sz="3750" b="1">
                <a:solidFill>
                  <a:srgbClr val="16191D"/>
                </a:solidFill>
                <a:latin typeface="Helvetica Neue"/>
                <a:ea typeface="Helvetica Neue"/>
                <a:cs typeface="Helvetica Neue"/>
              </a:defRPr>
            </a:lvl6pPr>
            <a:lvl7pPr>
              <a:defRPr sz="3750" b="1">
                <a:solidFill>
                  <a:srgbClr val="16191D"/>
                </a:solidFill>
                <a:latin typeface="Helvetica Neue"/>
                <a:ea typeface="Helvetica Neue"/>
                <a:cs typeface="Helvetica Neue"/>
              </a:defRPr>
            </a:lvl7pPr>
            <a:lvl8pPr>
              <a:defRPr sz="3750" b="1">
                <a:solidFill>
                  <a:srgbClr val="16191D"/>
                </a:solidFill>
                <a:latin typeface="Helvetica Neue"/>
                <a:ea typeface="Helvetica Neue"/>
                <a:cs typeface="Helvetica Neue"/>
              </a:defRPr>
            </a:lvl8pPr>
            <a:lvl9pPr>
              <a:defRPr sz="3750" b="1">
                <a:solidFill>
                  <a:srgbClr val="16191D"/>
                </a:solidFill>
                <a:latin typeface="Helvetica Neue"/>
                <a:ea typeface="Helvetica Neue"/>
                <a:cs typeface="Helvetica Neue"/>
              </a:defRPr>
            </a:lvl9pPr>
          </a:lstStyle>
          <a:p xmlns:a="http://schemas.openxmlformats.org/drawingml/2006/main">
            <a:pPr>
              <a:defRPr sz="3750" b="1">
                <a:solidFill>
                  <a:srgbClr val="16191D"/>
                </a:solidFill>
                <a:latin typeface="Helvetica Neue"/>
                <a:ea typeface="Helvetica Neue"/>
                <a:cs typeface="Helvetica Neue"/>
              </a:defRPr>
            </a:pPr>
            <a:r>
              <a:rPr sz="3750" b="1">
                <a:solidFill>
                  <a:srgbClr val="16191D"/>
                </a:solidFill>
                <a:latin typeface="Helvetica Neue"/>
                <a:ea typeface="Helvetica Neue"/>
                <a:cs typeface="Helvetica Neue"/>
              </a:rPr>
              <a:t>Passivation?</a:t>
            </a:r>
          </a:p>
          <a:p xmlns:a="http://schemas.openxmlformats.org/drawingml/2006/main">
            <a:pPr>
              <a:defRPr sz="3750" b="1">
                <a:solidFill>
                  <a:srgbClr val="16191D"/>
                </a:solidFill>
                <a:latin typeface="Helvetica Neue"/>
                <a:ea typeface="Helvetica Neue"/>
                <a:cs typeface="Helvetica Neue"/>
              </a:defRPr>
            </a:pPr>
            <a:r>
              <a:rPr sz="3750" b="1">
                <a:solidFill>
                  <a:srgbClr val="16191D"/>
                </a:solidFill>
                <a:latin typeface="Helvetica Neue"/>
                <a:ea typeface="Helvetica Neue"/>
                <a:cs typeface="Helvetica Neue"/>
              </a:rPr>
              <a:t>Confinement?</a:t>
            </a:r>
          </a:p>
          <a:p xmlns:a="http://schemas.openxmlformats.org/drawingml/2006/main">
            <a:pPr>
              <a:defRPr sz="3750" b="1">
                <a:solidFill>
                  <a:srgbClr val="16191D"/>
                </a:solidFill>
                <a:latin typeface="Helvetica Neue"/>
                <a:ea typeface="Helvetica Neue"/>
                <a:cs typeface="Helvetica Neue"/>
              </a:defRPr>
            </a:pPr>
            <a:r>
              <a:rPr sz="3750" b="1">
                <a:solidFill>
                  <a:srgbClr val="16191D"/>
                </a:solidFill>
                <a:latin typeface="Helvetica Neue"/>
                <a:ea typeface="Helvetica Neue"/>
                <a:cs typeface="Helvetica Neue"/>
              </a:rPr>
              <a:t>Their joint action?</a:t>
            </a:r>
          </a:p>
        </p:txBody>
      </p:sp>
      <p:sp>
        <p:nvSpPr>
          <p:cNvPr id="88" name="">
            <a:extLst xmlns:a="http://schemas.openxmlformats.org/drawingml/2006/main">
              <a:ext uri="{FF2B5EF4-FFF2-40B4-BE49-F238E27FC236}">
                <a16:creationId xmlns:a16="http://schemas.microsoft.com/office/drawing/2014/main" id="{A8935AD8-8935-48AE-A0BD-281CA8015F2C}"/>
              </a:ext>
            </a:extLst>
          </p:cNvPr>
          <p:cNvSpPr>
            <a:spLocks xmlns:a="http://schemas.openxmlformats.org/drawingml/2006/main" noGrp="1"/>
          </p:cNvSpPr>
          <p:nvPr/>
        </p:nvSpPr>
        <p:spPr>
          <a:xfrm xmlns:a="http://schemas.openxmlformats.org/drawingml/2006/main">
            <a:off x="11620500" y="6572250"/>
            <a:ext cx="59055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550" b="0">
                <a:solidFill>
                  <a:srgbClr val="5B6168"/>
                </a:solidFill>
                <a:latin typeface="Helvetica Neue"/>
                <a:ea typeface="Helvetica Neue"/>
                <a:cs typeface="Helvetica Neue"/>
              </a:defRPr>
            </a:defPPr>
            <a:lvl1pPr>
              <a:defRPr sz="2550" b="0">
                <a:solidFill>
                  <a:srgbClr val="5B6168"/>
                </a:solidFill>
                <a:latin typeface="Helvetica Neue"/>
                <a:ea typeface="Helvetica Neue"/>
                <a:cs typeface="Helvetica Neue"/>
              </a:defRPr>
            </a:lvl1pPr>
            <a:lvl2pPr>
              <a:defRPr sz="2550" b="0">
                <a:solidFill>
                  <a:srgbClr val="5B6168"/>
                </a:solidFill>
                <a:latin typeface="Helvetica Neue"/>
                <a:ea typeface="Helvetica Neue"/>
                <a:cs typeface="Helvetica Neue"/>
              </a:defRPr>
            </a:lvl2pPr>
            <a:lvl3pPr>
              <a:defRPr sz="2550" b="0">
                <a:solidFill>
                  <a:srgbClr val="5B6168"/>
                </a:solidFill>
                <a:latin typeface="Helvetica Neue"/>
                <a:ea typeface="Helvetica Neue"/>
                <a:cs typeface="Helvetica Neue"/>
              </a:defRPr>
            </a:lvl3pPr>
            <a:lvl4pPr>
              <a:defRPr sz="2550" b="0">
                <a:solidFill>
                  <a:srgbClr val="5B6168"/>
                </a:solidFill>
                <a:latin typeface="Helvetica Neue"/>
                <a:ea typeface="Helvetica Neue"/>
                <a:cs typeface="Helvetica Neue"/>
              </a:defRPr>
            </a:lvl4pPr>
            <a:lvl5pPr>
              <a:defRPr sz="2550" b="0">
                <a:solidFill>
                  <a:srgbClr val="5B6168"/>
                </a:solidFill>
                <a:latin typeface="Helvetica Neue"/>
                <a:ea typeface="Helvetica Neue"/>
                <a:cs typeface="Helvetica Neue"/>
              </a:defRPr>
            </a:lvl5pPr>
            <a:lvl6pPr>
              <a:defRPr sz="2550" b="0">
                <a:solidFill>
                  <a:srgbClr val="5B6168"/>
                </a:solidFill>
                <a:latin typeface="Helvetica Neue"/>
                <a:ea typeface="Helvetica Neue"/>
                <a:cs typeface="Helvetica Neue"/>
              </a:defRPr>
            </a:lvl6pPr>
            <a:lvl7pPr>
              <a:defRPr sz="2550" b="0">
                <a:solidFill>
                  <a:srgbClr val="5B6168"/>
                </a:solidFill>
                <a:latin typeface="Helvetica Neue"/>
                <a:ea typeface="Helvetica Neue"/>
                <a:cs typeface="Helvetica Neue"/>
              </a:defRPr>
            </a:lvl7pPr>
            <a:lvl8pPr>
              <a:defRPr sz="2550" b="0">
                <a:solidFill>
                  <a:srgbClr val="5B6168"/>
                </a:solidFill>
                <a:latin typeface="Helvetica Neue"/>
                <a:ea typeface="Helvetica Neue"/>
                <a:cs typeface="Helvetica Neue"/>
              </a:defRPr>
            </a:lvl8pPr>
            <a:lvl9pPr>
              <a:defRPr sz="2550" b="0">
                <a:solidFill>
                  <a:srgbClr val="5B6168"/>
                </a:solidFill>
                <a:latin typeface="Helvetica Neue"/>
                <a:ea typeface="Helvetica Neue"/>
                <a:cs typeface="Helvetica Neue"/>
              </a:defRPr>
            </a:lvl9pPr>
          </a:lstStyle>
          <a:p xmlns:a="http://schemas.openxmlformats.org/drawingml/2006/main">
            <a:pPr>
              <a:defRPr sz="2550" b="0">
                <a:solidFill>
                  <a:srgbClr val="5B6168"/>
                </a:solidFill>
                <a:latin typeface="Helvetica Neue"/>
                <a:ea typeface="Helvetica Neue"/>
                <a:cs typeface="Helvetica Neue"/>
              </a:defRPr>
            </a:pPr>
            <a:r>
              <a:rPr sz="2550" b="0">
                <a:solidFill>
                  <a:srgbClr val="5B6168"/>
                </a:solidFill>
                <a:latin typeface="Helvetica Neue"/>
                <a:ea typeface="Helvetica Neue"/>
                <a:cs typeface="Helvetica Neue"/>
              </a:rPr>
              <a:t>Change the upper and lower environments</a:t>
            </a:r>
          </a:p>
          <a:p xmlns:a="http://schemas.openxmlformats.org/drawingml/2006/main">
            <a:pPr>
              <a:defRPr sz="2550" b="0">
                <a:solidFill>
                  <a:srgbClr val="5B6168"/>
                </a:solidFill>
                <a:latin typeface="Helvetica Neue"/>
                <a:ea typeface="Helvetica Neue"/>
                <a:cs typeface="Helvetica Neue"/>
              </a:defRPr>
            </a:pPr>
            <a:r>
              <a:rPr sz="2550" b="0">
                <a:solidFill>
                  <a:srgbClr val="5B6168"/>
                </a:solidFill>
                <a:latin typeface="Helvetica Neue"/>
                <a:ea typeface="Helvetica Neue"/>
                <a:cs typeface="Helvetica Neue"/>
              </a:rPr>
              <a:t>separately, then together.</a:t>
            </a:r>
          </a:p>
        </p:txBody>
      </p:sp>
      <p:sp>
        <p:nvSpPr>
          <p:cNvPr id="89" name="">
            <a:extLst xmlns:a="http://schemas.openxmlformats.org/drawingml/2006/main">
              <a:ext uri="{FF2B5EF4-FFF2-40B4-BE49-F238E27FC236}">
                <a16:creationId xmlns:a16="http://schemas.microsoft.com/office/drawing/2014/main" id="{09325850-3795-43B6-B862-92C207CB19EB}"/>
              </a:ext>
            </a:extLst>
          </p:cNvPr>
          <p:cNvSpPr>
            <a:spLocks xmlns:a="http://schemas.openxmlformats.org/drawingml/2006/main" noGrp="1"/>
          </p:cNvSpPr>
          <p:nvPr/>
        </p:nvSpPr>
        <p:spPr>
          <a:xfrm xmlns:a="http://schemas.openxmlformats.org/drawingml/2006/main">
            <a:off x="762000" y="9020175"/>
            <a:ext cx="16764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875" b="0">
                <a:solidFill>
                  <a:srgbClr val="5B6168"/>
                </a:solidFill>
                <a:latin typeface="Helvetica Neue"/>
                <a:ea typeface="Helvetica Neue"/>
                <a:cs typeface="Helvetica Neue"/>
              </a:defRPr>
            </a:defPPr>
            <a:lvl1pPr>
              <a:defRPr sz="1875" b="0">
                <a:solidFill>
                  <a:srgbClr val="5B6168"/>
                </a:solidFill>
                <a:latin typeface="Helvetica Neue"/>
                <a:ea typeface="Helvetica Neue"/>
                <a:cs typeface="Helvetica Neue"/>
              </a:defRPr>
            </a:lvl1pPr>
            <a:lvl2pPr>
              <a:defRPr sz="1875" b="0">
                <a:solidFill>
                  <a:srgbClr val="5B6168"/>
                </a:solidFill>
                <a:latin typeface="Helvetica Neue"/>
                <a:ea typeface="Helvetica Neue"/>
                <a:cs typeface="Helvetica Neue"/>
              </a:defRPr>
            </a:lvl2pPr>
            <a:lvl3pPr>
              <a:defRPr sz="1875" b="0">
                <a:solidFill>
                  <a:srgbClr val="5B6168"/>
                </a:solidFill>
                <a:latin typeface="Helvetica Neue"/>
                <a:ea typeface="Helvetica Neue"/>
                <a:cs typeface="Helvetica Neue"/>
              </a:defRPr>
            </a:lvl3pPr>
            <a:lvl4pPr>
              <a:defRPr sz="1875" b="0">
                <a:solidFill>
                  <a:srgbClr val="5B6168"/>
                </a:solidFill>
                <a:latin typeface="Helvetica Neue"/>
                <a:ea typeface="Helvetica Neue"/>
                <a:cs typeface="Helvetica Neue"/>
              </a:defRPr>
            </a:lvl4pPr>
            <a:lvl5pPr>
              <a:defRPr sz="1875" b="0">
                <a:solidFill>
                  <a:srgbClr val="5B6168"/>
                </a:solidFill>
                <a:latin typeface="Helvetica Neue"/>
                <a:ea typeface="Helvetica Neue"/>
                <a:cs typeface="Helvetica Neue"/>
              </a:defRPr>
            </a:lvl5pPr>
            <a:lvl6pPr>
              <a:defRPr sz="1875" b="0">
                <a:solidFill>
                  <a:srgbClr val="5B6168"/>
                </a:solidFill>
                <a:latin typeface="Helvetica Neue"/>
                <a:ea typeface="Helvetica Neue"/>
                <a:cs typeface="Helvetica Neue"/>
              </a:defRPr>
            </a:lvl6pPr>
            <a:lvl7pPr>
              <a:defRPr sz="1875" b="0">
                <a:solidFill>
                  <a:srgbClr val="5B6168"/>
                </a:solidFill>
                <a:latin typeface="Helvetica Neue"/>
                <a:ea typeface="Helvetica Neue"/>
                <a:cs typeface="Helvetica Neue"/>
              </a:defRPr>
            </a:lvl7pPr>
            <a:lvl8pPr>
              <a:defRPr sz="1875" b="0">
                <a:solidFill>
                  <a:srgbClr val="5B6168"/>
                </a:solidFill>
                <a:latin typeface="Helvetica Neue"/>
                <a:ea typeface="Helvetica Neue"/>
                <a:cs typeface="Helvetica Neue"/>
              </a:defRPr>
            </a:lvl8pPr>
            <a:lvl9pPr>
              <a:defRPr sz="1875" b="0">
                <a:solidFill>
                  <a:srgbClr val="5B6168"/>
                </a:solidFill>
                <a:latin typeface="Helvetica Neue"/>
                <a:ea typeface="Helvetica Neue"/>
                <a:cs typeface="Helvetica Neue"/>
              </a:defRPr>
            </a:lvl9pPr>
          </a:lstStyle>
          <a:p xmlns:a="http://schemas.openxmlformats.org/drawingml/2006/main">
            <a:pPr>
              <a:defRPr sz="1875" b="0">
                <a:solidFill>
                  <a:srgbClr val="5B6168"/>
                </a:solidFill>
                <a:latin typeface="Helvetica Neue"/>
                <a:ea typeface="Helvetica Neue"/>
                <a:cs typeface="Helvetica Neue"/>
              </a:defRPr>
            </a:pPr>
            <a:r>
              <a:rPr sz="1875" b="0">
                <a:solidFill>
                  <a:srgbClr val="5B6168"/>
                </a:solidFill>
                <a:latin typeface="Helvetica Neue"/>
                <a:ea typeface="Helvetica Neue"/>
                <a:cs typeface="Helvetica Neue"/>
              </a:rPr>
              <a:t>Illustrative reconstruction. Structural persistence and electronic function require separate tests.</a:t>
            </a:r>
          </a:p>
        </p:txBody>
      </p:sp>
    </p:spTree>
    <p:extLst>
      <p:ext uri="{BB962C8B-B14F-4D97-AF65-F5344CB8AC3E}">
        <p14:creationId xmlns:p14="http://schemas.microsoft.com/office/powerpoint/2010/main" val="85982854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7" name="">
            <a:extLst xmlns:a="http://schemas.openxmlformats.org/drawingml/2006/main">
              <a:ext uri="{FF2B5EF4-FFF2-40B4-BE49-F238E27FC236}">
                <a16:creationId xmlns:a16="http://schemas.microsoft.com/office/drawing/2014/main" id="{EABFE93A-092C-424C-B857-5663F35D3B26}"/>
              </a:ext>
            </a:extLst>
          </p:cNvPr>
          <p:cNvSpPr>
            <a:spLocks xmlns:a="http://schemas.openxmlformats.org/drawingml/2006/main" noGrp="1"/>
          </p:cNvSpPr>
          <p:nvPr/>
        </p:nvSpPr>
        <p:spPr>
          <a:xfrm xmlns:a="http://schemas.openxmlformats.org/drawingml/2006/main">
            <a:off x="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52F8343-1233-4AB6-B6A4-407F40D29D32}"/>
              </a:ext>
            </a:extLst>
          </p:cNvPr>
          <p:cNvSpPr>
            <a:spLocks xmlns:a="http://schemas.openxmlformats.org/drawingml/2006/main" noGrp="1"/>
          </p:cNvSpPr>
          <p:nvPr/>
        </p:nvSpPr>
        <p:spPr>
          <a:xfrm xmlns:a="http://schemas.openxmlformats.org/drawingml/2006/main">
            <a:off x="38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0AE79901-FA7F-48BC-BDC8-C2EF8BF0CDD8}"/>
              </a:ext>
            </a:extLst>
          </p:cNvPr>
          <p:cNvSpPr>
            <a:spLocks xmlns:a="http://schemas.openxmlformats.org/drawingml/2006/main" noGrp="1"/>
          </p:cNvSpPr>
          <p:nvPr/>
        </p:nvSpPr>
        <p:spPr>
          <a:xfrm xmlns:a="http://schemas.openxmlformats.org/drawingml/2006/main">
            <a:off x="76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6A85C509-36FE-43A5-B5FD-0F32A6730073}"/>
              </a:ext>
            </a:extLst>
          </p:cNvPr>
          <p:cNvSpPr>
            <a:spLocks xmlns:a="http://schemas.openxmlformats.org/drawingml/2006/main" noGrp="1"/>
          </p:cNvSpPr>
          <p:nvPr/>
        </p:nvSpPr>
        <p:spPr>
          <a:xfrm xmlns:a="http://schemas.openxmlformats.org/drawingml/2006/main">
            <a:off x="114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B428DC09-51CF-4DD2-81BA-7F5FF5480118}"/>
              </a:ext>
            </a:extLst>
          </p:cNvPr>
          <p:cNvSpPr>
            <a:spLocks xmlns:a="http://schemas.openxmlformats.org/drawingml/2006/main" noGrp="1"/>
          </p:cNvSpPr>
          <p:nvPr/>
        </p:nvSpPr>
        <p:spPr>
          <a:xfrm xmlns:a="http://schemas.openxmlformats.org/drawingml/2006/main">
            <a:off x="152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92B0A1D9-8305-4C21-B5D0-6910126AAD5C}"/>
              </a:ext>
            </a:extLst>
          </p:cNvPr>
          <p:cNvSpPr>
            <a:spLocks xmlns:a="http://schemas.openxmlformats.org/drawingml/2006/main" noGrp="1"/>
          </p:cNvSpPr>
          <p:nvPr/>
        </p:nvSpPr>
        <p:spPr>
          <a:xfrm xmlns:a="http://schemas.openxmlformats.org/drawingml/2006/main">
            <a:off x="190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D05C8A66-7556-4A5A-8CBA-7B65CF0B6511}"/>
              </a:ext>
            </a:extLst>
          </p:cNvPr>
          <p:cNvSpPr>
            <a:spLocks xmlns:a="http://schemas.openxmlformats.org/drawingml/2006/main" noGrp="1"/>
          </p:cNvSpPr>
          <p:nvPr/>
        </p:nvSpPr>
        <p:spPr>
          <a:xfrm xmlns:a="http://schemas.openxmlformats.org/drawingml/2006/main">
            <a:off x="228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9D13FD3C-A6AF-4358-90EB-5368996F1D04}"/>
              </a:ext>
            </a:extLst>
          </p:cNvPr>
          <p:cNvSpPr>
            <a:spLocks xmlns:a="http://schemas.openxmlformats.org/drawingml/2006/main" noGrp="1"/>
          </p:cNvSpPr>
          <p:nvPr/>
        </p:nvSpPr>
        <p:spPr>
          <a:xfrm xmlns:a="http://schemas.openxmlformats.org/drawingml/2006/main">
            <a:off x="266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149BD108-BEFA-47B4-A822-EA37831EBFF4}"/>
              </a:ext>
            </a:extLst>
          </p:cNvPr>
          <p:cNvSpPr>
            <a:spLocks xmlns:a="http://schemas.openxmlformats.org/drawingml/2006/main" noGrp="1"/>
          </p:cNvSpPr>
          <p:nvPr/>
        </p:nvSpPr>
        <p:spPr>
          <a:xfrm xmlns:a="http://schemas.openxmlformats.org/drawingml/2006/main">
            <a:off x="304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EEC94254-42E7-4192-8290-9BECB4333751}"/>
              </a:ext>
            </a:extLst>
          </p:cNvPr>
          <p:cNvSpPr>
            <a:spLocks xmlns:a="http://schemas.openxmlformats.org/drawingml/2006/main" noGrp="1"/>
          </p:cNvSpPr>
          <p:nvPr/>
        </p:nvSpPr>
        <p:spPr>
          <a:xfrm xmlns:a="http://schemas.openxmlformats.org/drawingml/2006/main">
            <a:off x="342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417BF36D-967A-4F9F-88CA-DDAD924A69B6}"/>
              </a:ext>
            </a:extLst>
          </p:cNvPr>
          <p:cNvSpPr>
            <a:spLocks xmlns:a="http://schemas.openxmlformats.org/drawingml/2006/main" noGrp="1"/>
          </p:cNvSpPr>
          <p:nvPr/>
        </p:nvSpPr>
        <p:spPr>
          <a:xfrm xmlns:a="http://schemas.openxmlformats.org/drawingml/2006/main">
            <a:off x="381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A5B879DD-9DAB-4515-B25C-7B573AECD7FD}"/>
              </a:ext>
            </a:extLst>
          </p:cNvPr>
          <p:cNvSpPr>
            <a:spLocks xmlns:a="http://schemas.openxmlformats.org/drawingml/2006/main" noGrp="1"/>
          </p:cNvSpPr>
          <p:nvPr/>
        </p:nvSpPr>
        <p:spPr>
          <a:xfrm xmlns:a="http://schemas.openxmlformats.org/drawingml/2006/main">
            <a:off x="419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20C89F81-F054-448B-8AD4-0F639644C483}"/>
              </a:ext>
            </a:extLst>
          </p:cNvPr>
          <p:cNvSpPr>
            <a:spLocks xmlns:a="http://schemas.openxmlformats.org/drawingml/2006/main" noGrp="1"/>
          </p:cNvSpPr>
          <p:nvPr/>
        </p:nvSpPr>
        <p:spPr>
          <a:xfrm xmlns:a="http://schemas.openxmlformats.org/drawingml/2006/main">
            <a:off x="457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12B689A5-9B3D-4890-8247-98C71CA03FC1}"/>
              </a:ext>
            </a:extLst>
          </p:cNvPr>
          <p:cNvSpPr>
            <a:spLocks xmlns:a="http://schemas.openxmlformats.org/drawingml/2006/main" noGrp="1"/>
          </p:cNvSpPr>
          <p:nvPr/>
        </p:nvSpPr>
        <p:spPr>
          <a:xfrm xmlns:a="http://schemas.openxmlformats.org/drawingml/2006/main">
            <a:off x="495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07360DBD-2025-40C9-96EE-360EF02BDEC0}"/>
              </a:ext>
            </a:extLst>
          </p:cNvPr>
          <p:cNvSpPr>
            <a:spLocks xmlns:a="http://schemas.openxmlformats.org/drawingml/2006/main" noGrp="1"/>
          </p:cNvSpPr>
          <p:nvPr/>
        </p:nvSpPr>
        <p:spPr>
          <a:xfrm xmlns:a="http://schemas.openxmlformats.org/drawingml/2006/main">
            <a:off x="533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C95E58A3-7A09-4E87-8BBE-8A9CAE5E7AE5}"/>
              </a:ext>
            </a:extLst>
          </p:cNvPr>
          <p:cNvSpPr>
            <a:spLocks xmlns:a="http://schemas.openxmlformats.org/drawingml/2006/main" noGrp="1"/>
          </p:cNvSpPr>
          <p:nvPr/>
        </p:nvSpPr>
        <p:spPr>
          <a:xfrm xmlns:a="http://schemas.openxmlformats.org/drawingml/2006/main">
            <a:off x="571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EF46964F-9B56-4B43-A928-1463C7BE4219}"/>
              </a:ext>
            </a:extLst>
          </p:cNvPr>
          <p:cNvSpPr>
            <a:spLocks xmlns:a="http://schemas.openxmlformats.org/drawingml/2006/main" noGrp="1"/>
          </p:cNvSpPr>
          <p:nvPr/>
        </p:nvSpPr>
        <p:spPr>
          <a:xfrm xmlns:a="http://schemas.openxmlformats.org/drawingml/2006/main">
            <a:off x="609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742FE549-D475-49FF-AE33-1A1CD0C92790}"/>
              </a:ext>
            </a:extLst>
          </p:cNvPr>
          <p:cNvSpPr>
            <a:spLocks xmlns:a="http://schemas.openxmlformats.org/drawingml/2006/main" noGrp="1"/>
          </p:cNvSpPr>
          <p:nvPr/>
        </p:nvSpPr>
        <p:spPr>
          <a:xfrm xmlns:a="http://schemas.openxmlformats.org/drawingml/2006/main">
            <a:off x="647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C76480A7-D346-40E4-AA92-5E109007361B}"/>
              </a:ext>
            </a:extLst>
          </p:cNvPr>
          <p:cNvSpPr>
            <a:spLocks xmlns:a="http://schemas.openxmlformats.org/drawingml/2006/main" noGrp="1"/>
          </p:cNvSpPr>
          <p:nvPr/>
        </p:nvSpPr>
        <p:spPr>
          <a:xfrm xmlns:a="http://schemas.openxmlformats.org/drawingml/2006/main">
            <a:off x="685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C7D5C095-BF70-43B0-9DC8-EDB9ECFD3D8D}"/>
              </a:ext>
            </a:extLst>
          </p:cNvPr>
          <p:cNvSpPr>
            <a:spLocks xmlns:a="http://schemas.openxmlformats.org/drawingml/2006/main" noGrp="1"/>
          </p:cNvSpPr>
          <p:nvPr/>
        </p:nvSpPr>
        <p:spPr>
          <a:xfrm xmlns:a="http://schemas.openxmlformats.org/drawingml/2006/main">
            <a:off x="723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20317024-4F1A-4134-BE53-F4B8155F869E}"/>
              </a:ext>
            </a:extLst>
          </p:cNvPr>
          <p:cNvSpPr>
            <a:spLocks xmlns:a="http://schemas.openxmlformats.org/drawingml/2006/main" noGrp="1"/>
          </p:cNvSpPr>
          <p:nvPr/>
        </p:nvSpPr>
        <p:spPr>
          <a:xfrm xmlns:a="http://schemas.openxmlformats.org/drawingml/2006/main">
            <a:off x="762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F2646CF1-D2BB-4A72-B002-679C5B89E2B5}"/>
              </a:ext>
            </a:extLst>
          </p:cNvPr>
          <p:cNvSpPr>
            <a:spLocks xmlns:a="http://schemas.openxmlformats.org/drawingml/2006/main" noGrp="1"/>
          </p:cNvSpPr>
          <p:nvPr/>
        </p:nvSpPr>
        <p:spPr>
          <a:xfrm xmlns:a="http://schemas.openxmlformats.org/drawingml/2006/main">
            <a:off x="800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321A403B-4F7D-48C0-B6F8-00BE952F3495}"/>
              </a:ext>
            </a:extLst>
          </p:cNvPr>
          <p:cNvSpPr>
            <a:spLocks xmlns:a="http://schemas.openxmlformats.org/drawingml/2006/main" noGrp="1"/>
          </p:cNvSpPr>
          <p:nvPr/>
        </p:nvSpPr>
        <p:spPr>
          <a:xfrm xmlns:a="http://schemas.openxmlformats.org/drawingml/2006/main">
            <a:off x="838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474450F2-024F-4ABF-BB1B-273B3E3DA7AC}"/>
              </a:ext>
            </a:extLst>
          </p:cNvPr>
          <p:cNvSpPr>
            <a:spLocks xmlns:a="http://schemas.openxmlformats.org/drawingml/2006/main" noGrp="1"/>
          </p:cNvSpPr>
          <p:nvPr/>
        </p:nvSpPr>
        <p:spPr>
          <a:xfrm xmlns:a="http://schemas.openxmlformats.org/drawingml/2006/main">
            <a:off x="876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22A1F809-E2A2-4A68-A22B-27DED5D5B834}"/>
              </a:ext>
            </a:extLst>
          </p:cNvPr>
          <p:cNvSpPr>
            <a:spLocks xmlns:a="http://schemas.openxmlformats.org/drawingml/2006/main" noGrp="1"/>
          </p:cNvSpPr>
          <p:nvPr/>
        </p:nvSpPr>
        <p:spPr>
          <a:xfrm xmlns:a="http://schemas.openxmlformats.org/drawingml/2006/main">
            <a:off x="914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82782EDA-3D97-4DB7-AA24-91D45D6C03EA}"/>
              </a:ext>
            </a:extLst>
          </p:cNvPr>
          <p:cNvSpPr>
            <a:spLocks xmlns:a="http://schemas.openxmlformats.org/drawingml/2006/main" noGrp="1"/>
          </p:cNvSpPr>
          <p:nvPr/>
        </p:nvSpPr>
        <p:spPr>
          <a:xfrm xmlns:a="http://schemas.openxmlformats.org/drawingml/2006/main">
            <a:off x="952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7F032135-E71E-4915-B210-40762B7B114B}"/>
              </a:ext>
            </a:extLst>
          </p:cNvPr>
          <p:cNvSpPr>
            <a:spLocks xmlns:a="http://schemas.openxmlformats.org/drawingml/2006/main" noGrp="1"/>
          </p:cNvSpPr>
          <p:nvPr/>
        </p:nvSpPr>
        <p:spPr>
          <a:xfrm xmlns:a="http://schemas.openxmlformats.org/drawingml/2006/main">
            <a:off x="990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5173BD44-78BE-499D-87BB-6BBE098B52DF}"/>
              </a:ext>
            </a:extLst>
          </p:cNvPr>
          <p:cNvSpPr>
            <a:spLocks xmlns:a="http://schemas.openxmlformats.org/drawingml/2006/main" noGrp="1"/>
          </p:cNvSpPr>
          <p:nvPr/>
        </p:nvSpPr>
        <p:spPr>
          <a:xfrm xmlns:a="http://schemas.openxmlformats.org/drawingml/2006/main">
            <a:off x="1028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DCA405F0-54D4-4C50-B497-286BA5804AC6}"/>
              </a:ext>
            </a:extLst>
          </p:cNvPr>
          <p:cNvSpPr>
            <a:spLocks xmlns:a="http://schemas.openxmlformats.org/drawingml/2006/main" noGrp="1"/>
          </p:cNvSpPr>
          <p:nvPr/>
        </p:nvSpPr>
        <p:spPr>
          <a:xfrm xmlns:a="http://schemas.openxmlformats.org/drawingml/2006/main">
            <a:off x="1066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31A25DD9-38C3-404D-968A-AC0FD82A8BCD}"/>
              </a:ext>
            </a:extLst>
          </p:cNvPr>
          <p:cNvSpPr>
            <a:spLocks xmlns:a="http://schemas.openxmlformats.org/drawingml/2006/main" noGrp="1"/>
          </p:cNvSpPr>
          <p:nvPr/>
        </p:nvSpPr>
        <p:spPr>
          <a:xfrm xmlns:a="http://schemas.openxmlformats.org/drawingml/2006/main">
            <a:off x="1104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644B0D1B-A18F-40E6-BD00-1821FD74478B}"/>
              </a:ext>
            </a:extLst>
          </p:cNvPr>
          <p:cNvSpPr>
            <a:spLocks xmlns:a="http://schemas.openxmlformats.org/drawingml/2006/main" noGrp="1"/>
          </p:cNvSpPr>
          <p:nvPr/>
        </p:nvSpPr>
        <p:spPr>
          <a:xfrm xmlns:a="http://schemas.openxmlformats.org/drawingml/2006/main">
            <a:off x="1143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E8788B6D-B627-441F-A0DC-D8CB8C13205A}"/>
              </a:ext>
            </a:extLst>
          </p:cNvPr>
          <p:cNvSpPr>
            <a:spLocks xmlns:a="http://schemas.openxmlformats.org/drawingml/2006/main" noGrp="1"/>
          </p:cNvSpPr>
          <p:nvPr/>
        </p:nvSpPr>
        <p:spPr>
          <a:xfrm xmlns:a="http://schemas.openxmlformats.org/drawingml/2006/main">
            <a:off x="1181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26A28F2D-F8C7-46D4-BE34-738C4628F60D}"/>
              </a:ext>
            </a:extLst>
          </p:cNvPr>
          <p:cNvSpPr>
            <a:spLocks xmlns:a="http://schemas.openxmlformats.org/drawingml/2006/main" noGrp="1"/>
          </p:cNvSpPr>
          <p:nvPr/>
        </p:nvSpPr>
        <p:spPr>
          <a:xfrm xmlns:a="http://schemas.openxmlformats.org/drawingml/2006/main">
            <a:off x="1219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88AF2B1C-FBE5-418E-87C0-CB892ADBA43F}"/>
              </a:ext>
            </a:extLst>
          </p:cNvPr>
          <p:cNvSpPr>
            <a:spLocks xmlns:a="http://schemas.openxmlformats.org/drawingml/2006/main" noGrp="1"/>
          </p:cNvSpPr>
          <p:nvPr/>
        </p:nvSpPr>
        <p:spPr>
          <a:xfrm xmlns:a="http://schemas.openxmlformats.org/drawingml/2006/main">
            <a:off x="1257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3290EAF1-C6C9-4DCF-83E8-A55D3E26799F}"/>
              </a:ext>
            </a:extLst>
          </p:cNvPr>
          <p:cNvSpPr>
            <a:spLocks xmlns:a="http://schemas.openxmlformats.org/drawingml/2006/main" noGrp="1"/>
          </p:cNvSpPr>
          <p:nvPr/>
        </p:nvSpPr>
        <p:spPr>
          <a:xfrm xmlns:a="http://schemas.openxmlformats.org/drawingml/2006/main">
            <a:off x="1295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95FFA7FB-6AB1-420B-9656-C96A7B3C44DE}"/>
              </a:ext>
            </a:extLst>
          </p:cNvPr>
          <p:cNvSpPr>
            <a:spLocks xmlns:a="http://schemas.openxmlformats.org/drawingml/2006/main" noGrp="1"/>
          </p:cNvSpPr>
          <p:nvPr/>
        </p:nvSpPr>
        <p:spPr>
          <a:xfrm xmlns:a="http://schemas.openxmlformats.org/drawingml/2006/main">
            <a:off x="1333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4DB9E91C-430D-46BE-AE94-27EDD42D5926}"/>
              </a:ext>
            </a:extLst>
          </p:cNvPr>
          <p:cNvSpPr>
            <a:spLocks xmlns:a="http://schemas.openxmlformats.org/drawingml/2006/main" noGrp="1"/>
          </p:cNvSpPr>
          <p:nvPr/>
        </p:nvSpPr>
        <p:spPr>
          <a:xfrm xmlns:a="http://schemas.openxmlformats.org/drawingml/2006/main">
            <a:off x="1371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4138B393-5D9C-4FDD-9B6E-9A8C6F964744}"/>
              </a:ext>
            </a:extLst>
          </p:cNvPr>
          <p:cNvSpPr>
            <a:spLocks xmlns:a="http://schemas.openxmlformats.org/drawingml/2006/main" noGrp="1"/>
          </p:cNvSpPr>
          <p:nvPr/>
        </p:nvSpPr>
        <p:spPr>
          <a:xfrm xmlns:a="http://schemas.openxmlformats.org/drawingml/2006/main">
            <a:off x="1409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4B3FF425-651E-4ED5-8EFB-147D1E422172}"/>
              </a:ext>
            </a:extLst>
          </p:cNvPr>
          <p:cNvSpPr>
            <a:spLocks xmlns:a="http://schemas.openxmlformats.org/drawingml/2006/main" noGrp="1"/>
          </p:cNvSpPr>
          <p:nvPr/>
        </p:nvSpPr>
        <p:spPr>
          <a:xfrm xmlns:a="http://schemas.openxmlformats.org/drawingml/2006/main">
            <a:off x="1447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CE75E436-7BC8-4D56-9DD0-39ED3F8D3E03}"/>
              </a:ext>
            </a:extLst>
          </p:cNvPr>
          <p:cNvSpPr>
            <a:spLocks xmlns:a="http://schemas.openxmlformats.org/drawingml/2006/main" noGrp="1"/>
          </p:cNvSpPr>
          <p:nvPr/>
        </p:nvSpPr>
        <p:spPr>
          <a:xfrm xmlns:a="http://schemas.openxmlformats.org/drawingml/2006/main">
            <a:off x="1485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1C61B9B3-2FD1-492C-B811-C5473E3E6ED1}"/>
              </a:ext>
            </a:extLst>
          </p:cNvPr>
          <p:cNvSpPr>
            <a:spLocks xmlns:a="http://schemas.openxmlformats.org/drawingml/2006/main" noGrp="1"/>
          </p:cNvSpPr>
          <p:nvPr/>
        </p:nvSpPr>
        <p:spPr>
          <a:xfrm xmlns:a="http://schemas.openxmlformats.org/drawingml/2006/main">
            <a:off x="1524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2" name="">
            <a:extLst xmlns:a="http://schemas.openxmlformats.org/drawingml/2006/main">
              <a:ext uri="{FF2B5EF4-FFF2-40B4-BE49-F238E27FC236}">
                <a16:creationId xmlns:a16="http://schemas.microsoft.com/office/drawing/2014/main" id="{154D6377-C373-4BBA-B2A2-FEBA86DCD8E4}"/>
              </a:ext>
            </a:extLst>
          </p:cNvPr>
          <p:cNvSpPr>
            <a:spLocks xmlns:a="http://schemas.openxmlformats.org/drawingml/2006/main" noGrp="1"/>
          </p:cNvSpPr>
          <p:nvPr/>
        </p:nvSpPr>
        <p:spPr>
          <a:xfrm xmlns:a="http://schemas.openxmlformats.org/drawingml/2006/main">
            <a:off x="1562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9929C0B4-B38C-4FCF-86A2-F1E54B22550F}"/>
              </a:ext>
            </a:extLst>
          </p:cNvPr>
          <p:cNvSpPr>
            <a:spLocks xmlns:a="http://schemas.openxmlformats.org/drawingml/2006/main" noGrp="1"/>
          </p:cNvSpPr>
          <p:nvPr/>
        </p:nvSpPr>
        <p:spPr>
          <a:xfrm xmlns:a="http://schemas.openxmlformats.org/drawingml/2006/main">
            <a:off x="1600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80031BC3-5C2D-41B9-BB4D-D220AE6E7BEF}"/>
              </a:ext>
            </a:extLst>
          </p:cNvPr>
          <p:cNvSpPr>
            <a:spLocks xmlns:a="http://schemas.openxmlformats.org/drawingml/2006/main" noGrp="1"/>
          </p:cNvSpPr>
          <p:nvPr/>
        </p:nvSpPr>
        <p:spPr>
          <a:xfrm xmlns:a="http://schemas.openxmlformats.org/drawingml/2006/main">
            <a:off x="1638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C3E46FB6-2384-40F9-A5C0-4461B8D74938}"/>
              </a:ext>
            </a:extLst>
          </p:cNvPr>
          <p:cNvSpPr>
            <a:spLocks xmlns:a="http://schemas.openxmlformats.org/drawingml/2006/main" noGrp="1"/>
          </p:cNvSpPr>
          <p:nvPr/>
        </p:nvSpPr>
        <p:spPr>
          <a:xfrm xmlns:a="http://schemas.openxmlformats.org/drawingml/2006/main">
            <a:off x="1676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6" name="">
            <a:extLst xmlns:a="http://schemas.openxmlformats.org/drawingml/2006/main">
              <a:ext uri="{FF2B5EF4-FFF2-40B4-BE49-F238E27FC236}">
                <a16:creationId xmlns:a16="http://schemas.microsoft.com/office/drawing/2014/main" id="{F5BFAE99-569D-4034-9EFE-0A8D1C125155}"/>
              </a:ext>
            </a:extLst>
          </p:cNvPr>
          <p:cNvSpPr>
            <a:spLocks xmlns:a="http://schemas.openxmlformats.org/drawingml/2006/main" noGrp="1"/>
          </p:cNvSpPr>
          <p:nvPr/>
        </p:nvSpPr>
        <p:spPr>
          <a:xfrm xmlns:a="http://schemas.openxmlformats.org/drawingml/2006/main">
            <a:off x="1714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7" name="">
            <a:extLst xmlns:a="http://schemas.openxmlformats.org/drawingml/2006/main">
              <a:ext uri="{FF2B5EF4-FFF2-40B4-BE49-F238E27FC236}">
                <a16:creationId xmlns:a16="http://schemas.microsoft.com/office/drawing/2014/main" id="{0ED54C76-75AE-4B3C-AE1E-5ED2458F9C8D}"/>
              </a:ext>
            </a:extLst>
          </p:cNvPr>
          <p:cNvSpPr>
            <a:spLocks xmlns:a="http://schemas.openxmlformats.org/drawingml/2006/main" noGrp="1"/>
          </p:cNvSpPr>
          <p:nvPr/>
        </p:nvSpPr>
        <p:spPr>
          <a:xfrm xmlns:a="http://schemas.openxmlformats.org/drawingml/2006/main">
            <a:off x="1752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8" name="">
            <a:extLst xmlns:a="http://schemas.openxmlformats.org/drawingml/2006/main">
              <a:ext uri="{FF2B5EF4-FFF2-40B4-BE49-F238E27FC236}">
                <a16:creationId xmlns:a16="http://schemas.microsoft.com/office/drawing/2014/main" id="{409351A5-2C58-43B5-9CBF-95A213A0BEE6}"/>
              </a:ext>
            </a:extLst>
          </p:cNvPr>
          <p:cNvSpPr>
            <a:spLocks xmlns:a="http://schemas.openxmlformats.org/drawingml/2006/main" noGrp="1"/>
          </p:cNvSpPr>
          <p:nvPr/>
        </p:nvSpPr>
        <p:spPr>
          <a:xfrm xmlns:a="http://schemas.openxmlformats.org/drawingml/2006/main">
            <a:off x="1790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93AA738E-A769-42FF-90C1-0AA6682231D4}"/>
              </a:ext>
            </a:extLst>
          </p:cNvPr>
          <p:cNvSpPr>
            <a:spLocks xmlns:a="http://schemas.openxmlformats.org/drawingml/2006/main" noGrp="1"/>
          </p:cNvSpPr>
          <p:nvPr/>
        </p:nvSpPr>
        <p:spPr>
          <a:xfrm xmlns:a="http://schemas.openxmlformats.org/drawingml/2006/main">
            <a:off x="0" y="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0" name="">
            <a:extLst xmlns:a="http://schemas.openxmlformats.org/drawingml/2006/main">
              <a:ext uri="{FF2B5EF4-FFF2-40B4-BE49-F238E27FC236}">
                <a16:creationId xmlns:a16="http://schemas.microsoft.com/office/drawing/2014/main" id="{CB8AF727-D9B1-4B1B-A6C7-15FDAB0A4F69}"/>
              </a:ext>
            </a:extLst>
          </p:cNvPr>
          <p:cNvSpPr>
            <a:spLocks xmlns:a="http://schemas.openxmlformats.org/drawingml/2006/main" noGrp="1"/>
          </p:cNvSpPr>
          <p:nvPr/>
        </p:nvSpPr>
        <p:spPr>
          <a:xfrm xmlns:a="http://schemas.openxmlformats.org/drawingml/2006/main">
            <a:off x="0" y="38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1" name="">
            <a:extLst xmlns:a="http://schemas.openxmlformats.org/drawingml/2006/main">
              <a:ext uri="{FF2B5EF4-FFF2-40B4-BE49-F238E27FC236}">
                <a16:creationId xmlns:a16="http://schemas.microsoft.com/office/drawing/2014/main" id="{E0DC5F8B-F34F-4232-B027-10533AD33053}"/>
              </a:ext>
            </a:extLst>
          </p:cNvPr>
          <p:cNvSpPr>
            <a:spLocks xmlns:a="http://schemas.openxmlformats.org/drawingml/2006/main" noGrp="1"/>
          </p:cNvSpPr>
          <p:nvPr/>
        </p:nvSpPr>
        <p:spPr>
          <a:xfrm xmlns:a="http://schemas.openxmlformats.org/drawingml/2006/main">
            <a:off x="0" y="76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2" name="">
            <a:extLst xmlns:a="http://schemas.openxmlformats.org/drawingml/2006/main">
              <a:ext uri="{FF2B5EF4-FFF2-40B4-BE49-F238E27FC236}">
                <a16:creationId xmlns:a16="http://schemas.microsoft.com/office/drawing/2014/main" id="{18E4EDFC-D7D2-44CA-A51D-A9AD870AAF7F}"/>
              </a:ext>
            </a:extLst>
          </p:cNvPr>
          <p:cNvSpPr>
            <a:spLocks xmlns:a="http://schemas.openxmlformats.org/drawingml/2006/main" noGrp="1"/>
          </p:cNvSpPr>
          <p:nvPr/>
        </p:nvSpPr>
        <p:spPr>
          <a:xfrm xmlns:a="http://schemas.openxmlformats.org/drawingml/2006/main">
            <a:off x="0" y="114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3" name="">
            <a:extLst xmlns:a="http://schemas.openxmlformats.org/drawingml/2006/main">
              <a:ext uri="{FF2B5EF4-FFF2-40B4-BE49-F238E27FC236}">
                <a16:creationId xmlns:a16="http://schemas.microsoft.com/office/drawing/2014/main" id="{EB73F96E-CC8F-4F36-A2B1-47A7E26308DE}"/>
              </a:ext>
            </a:extLst>
          </p:cNvPr>
          <p:cNvSpPr>
            <a:spLocks xmlns:a="http://schemas.openxmlformats.org/drawingml/2006/main" noGrp="1"/>
          </p:cNvSpPr>
          <p:nvPr/>
        </p:nvSpPr>
        <p:spPr>
          <a:xfrm xmlns:a="http://schemas.openxmlformats.org/drawingml/2006/main">
            <a:off x="0" y="152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4" name="">
            <a:extLst xmlns:a="http://schemas.openxmlformats.org/drawingml/2006/main">
              <a:ext uri="{FF2B5EF4-FFF2-40B4-BE49-F238E27FC236}">
                <a16:creationId xmlns:a16="http://schemas.microsoft.com/office/drawing/2014/main" id="{16E182BE-0A35-4E57-9C05-6B5CA88E80BF}"/>
              </a:ext>
            </a:extLst>
          </p:cNvPr>
          <p:cNvSpPr>
            <a:spLocks xmlns:a="http://schemas.openxmlformats.org/drawingml/2006/main" noGrp="1"/>
          </p:cNvSpPr>
          <p:nvPr/>
        </p:nvSpPr>
        <p:spPr>
          <a:xfrm xmlns:a="http://schemas.openxmlformats.org/drawingml/2006/main">
            <a:off x="0" y="190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5" name="">
            <a:extLst xmlns:a="http://schemas.openxmlformats.org/drawingml/2006/main">
              <a:ext uri="{FF2B5EF4-FFF2-40B4-BE49-F238E27FC236}">
                <a16:creationId xmlns:a16="http://schemas.microsoft.com/office/drawing/2014/main" id="{25A84FA6-F9F6-40FB-8FF9-8C74B5905BC3}"/>
              </a:ext>
            </a:extLst>
          </p:cNvPr>
          <p:cNvSpPr>
            <a:spLocks xmlns:a="http://schemas.openxmlformats.org/drawingml/2006/main" noGrp="1"/>
          </p:cNvSpPr>
          <p:nvPr/>
        </p:nvSpPr>
        <p:spPr>
          <a:xfrm xmlns:a="http://schemas.openxmlformats.org/drawingml/2006/main">
            <a:off x="0" y="228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6" name="">
            <a:extLst xmlns:a="http://schemas.openxmlformats.org/drawingml/2006/main">
              <a:ext uri="{FF2B5EF4-FFF2-40B4-BE49-F238E27FC236}">
                <a16:creationId xmlns:a16="http://schemas.microsoft.com/office/drawing/2014/main" id="{DBEC669F-E551-4BEC-8BA3-638F313BA75A}"/>
              </a:ext>
            </a:extLst>
          </p:cNvPr>
          <p:cNvSpPr>
            <a:spLocks xmlns:a="http://schemas.openxmlformats.org/drawingml/2006/main" noGrp="1"/>
          </p:cNvSpPr>
          <p:nvPr/>
        </p:nvSpPr>
        <p:spPr>
          <a:xfrm xmlns:a="http://schemas.openxmlformats.org/drawingml/2006/main">
            <a:off x="0" y="266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7" name="">
            <a:extLst xmlns:a="http://schemas.openxmlformats.org/drawingml/2006/main">
              <a:ext uri="{FF2B5EF4-FFF2-40B4-BE49-F238E27FC236}">
                <a16:creationId xmlns:a16="http://schemas.microsoft.com/office/drawing/2014/main" id="{251506BF-39D6-4C96-962E-00BC9D64CAED}"/>
              </a:ext>
            </a:extLst>
          </p:cNvPr>
          <p:cNvSpPr>
            <a:spLocks xmlns:a="http://schemas.openxmlformats.org/drawingml/2006/main" noGrp="1"/>
          </p:cNvSpPr>
          <p:nvPr/>
        </p:nvSpPr>
        <p:spPr>
          <a:xfrm xmlns:a="http://schemas.openxmlformats.org/drawingml/2006/main">
            <a:off x="0" y="304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8" name="">
            <a:extLst xmlns:a="http://schemas.openxmlformats.org/drawingml/2006/main">
              <a:ext uri="{FF2B5EF4-FFF2-40B4-BE49-F238E27FC236}">
                <a16:creationId xmlns:a16="http://schemas.microsoft.com/office/drawing/2014/main" id="{7A16DA8A-303A-42F9-A2B0-7F547235365A}"/>
              </a:ext>
            </a:extLst>
          </p:cNvPr>
          <p:cNvSpPr>
            <a:spLocks xmlns:a="http://schemas.openxmlformats.org/drawingml/2006/main" noGrp="1"/>
          </p:cNvSpPr>
          <p:nvPr/>
        </p:nvSpPr>
        <p:spPr>
          <a:xfrm xmlns:a="http://schemas.openxmlformats.org/drawingml/2006/main">
            <a:off x="0" y="342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9" name="">
            <a:extLst xmlns:a="http://schemas.openxmlformats.org/drawingml/2006/main">
              <a:ext uri="{FF2B5EF4-FFF2-40B4-BE49-F238E27FC236}">
                <a16:creationId xmlns:a16="http://schemas.microsoft.com/office/drawing/2014/main" id="{70F0E8CC-7FCE-4BB9-9D14-9B2EC8E7B404}"/>
              </a:ext>
            </a:extLst>
          </p:cNvPr>
          <p:cNvSpPr>
            <a:spLocks xmlns:a="http://schemas.openxmlformats.org/drawingml/2006/main" noGrp="1"/>
          </p:cNvSpPr>
          <p:nvPr/>
        </p:nvSpPr>
        <p:spPr>
          <a:xfrm xmlns:a="http://schemas.openxmlformats.org/drawingml/2006/main">
            <a:off x="0" y="381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0" name="">
            <a:extLst xmlns:a="http://schemas.openxmlformats.org/drawingml/2006/main">
              <a:ext uri="{FF2B5EF4-FFF2-40B4-BE49-F238E27FC236}">
                <a16:creationId xmlns:a16="http://schemas.microsoft.com/office/drawing/2014/main" id="{ADC6EF93-00A6-4E97-A0EC-0E0FAB4C86C7}"/>
              </a:ext>
            </a:extLst>
          </p:cNvPr>
          <p:cNvSpPr>
            <a:spLocks xmlns:a="http://schemas.openxmlformats.org/drawingml/2006/main" noGrp="1"/>
          </p:cNvSpPr>
          <p:nvPr/>
        </p:nvSpPr>
        <p:spPr>
          <a:xfrm xmlns:a="http://schemas.openxmlformats.org/drawingml/2006/main">
            <a:off x="0" y="419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1" name="">
            <a:extLst xmlns:a="http://schemas.openxmlformats.org/drawingml/2006/main">
              <a:ext uri="{FF2B5EF4-FFF2-40B4-BE49-F238E27FC236}">
                <a16:creationId xmlns:a16="http://schemas.microsoft.com/office/drawing/2014/main" id="{E8A3FDDB-33DA-43F7-ABCF-566052E07ACF}"/>
              </a:ext>
            </a:extLst>
          </p:cNvPr>
          <p:cNvSpPr>
            <a:spLocks xmlns:a="http://schemas.openxmlformats.org/drawingml/2006/main" noGrp="1"/>
          </p:cNvSpPr>
          <p:nvPr/>
        </p:nvSpPr>
        <p:spPr>
          <a:xfrm xmlns:a="http://schemas.openxmlformats.org/drawingml/2006/main">
            <a:off x="0" y="457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2" name="">
            <a:extLst xmlns:a="http://schemas.openxmlformats.org/drawingml/2006/main">
              <a:ext uri="{FF2B5EF4-FFF2-40B4-BE49-F238E27FC236}">
                <a16:creationId xmlns:a16="http://schemas.microsoft.com/office/drawing/2014/main" id="{E885FD22-87DB-4DF8-81FC-74280C92EF33}"/>
              </a:ext>
            </a:extLst>
          </p:cNvPr>
          <p:cNvSpPr>
            <a:spLocks xmlns:a="http://schemas.openxmlformats.org/drawingml/2006/main" noGrp="1"/>
          </p:cNvSpPr>
          <p:nvPr/>
        </p:nvSpPr>
        <p:spPr>
          <a:xfrm xmlns:a="http://schemas.openxmlformats.org/drawingml/2006/main">
            <a:off x="0" y="495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3" name="">
            <a:extLst xmlns:a="http://schemas.openxmlformats.org/drawingml/2006/main">
              <a:ext uri="{FF2B5EF4-FFF2-40B4-BE49-F238E27FC236}">
                <a16:creationId xmlns:a16="http://schemas.microsoft.com/office/drawing/2014/main" id="{CE474F6B-2DDF-430D-8ABA-AEE0BFCF8DF6}"/>
              </a:ext>
            </a:extLst>
          </p:cNvPr>
          <p:cNvSpPr>
            <a:spLocks xmlns:a="http://schemas.openxmlformats.org/drawingml/2006/main" noGrp="1"/>
          </p:cNvSpPr>
          <p:nvPr/>
        </p:nvSpPr>
        <p:spPr>
          <a:xfrm xmlns:a="http://schemas.openxmlformats.org/drawingml/2006/main">
            <a:off x="0" y="533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4" name="">
            <a:extLst xmlns:a="http://schemas.openxmlformats.org/drawingml/2006/main">
              <a:ext uri="{FF2B5EF4-FFF2-40B4-BE49-F238E27FC236}">
                <a16:creationId xmlns:a16="http://schemas.microsoft.com/office/drawing/2014/main" id="{4D24B02F-AABE-4BF1-809D-415A7E92D226}"/>
              </a:ext>
            </a:extLst>
          </p:cNvPr>
          <p:cNvSpPr>
            <a:spLocks xmlns:a="http://schemas.openxmlformats.org/drawingml/2006/main" noGrp="1"/>
          </p:cNvSpPr>
          <p:nvPr/>
        </p:nvSpPr>
        <p:spPr>
          <a:xfrm xmlns:a="http://schemas.openxmlformats.org/drawingml/2006/main">
            <a:off x="0" y="571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5" name="">
            <a:extLst xmlns:a="http://schemas.openxmlformats.org/drawingml/2006/main">
              <a:ext uri="{FF2B5EF4-FFF2-40B4-BE49-F238E27FC236}">
                <a16:creationId xmlns:a16="http://schemas.microsoft.com/office/drawing/2014/main" id="{3C96645B-0D96-4355-BD26-896BD7624013}"/>
              </a:ext>
            </a:extLst>
          </p:cNvPr>
          <p:cNvSpPr>
            <a:spLocks xmlns:a="http://schemas.openxmlformats.org/drawingml/2006/main" noGrp="1"/>
          </p:cNvSpPr>
          <p:nvPr/>
        </p:nvSpPr>
        <p:spPr>
          <a:xfrm xmlns:a="http://schemas.openxmlformats.org/drawingml/2006/main">
            <a:off x="0" y="609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6" name="">
            <a:extLst xmlns:a="http://schemas.openxmlformats.org/drawingml/2006/main">
              <a:ext uri="{FF2B5EF4-FFF2-40B4-BE49-F238E27FC236}">
                <a16:creationId xmlns:a16="http://schemas.microsoft.com/office/drawing/2014/main" id="{AD8C126A-9824-4D5C-AA3D-A1773B7937E7}"/>
              </a:ext>
            </a:extLst>
          </p:cNvPr>
          <p:cNvSpPr>
            <a:spLocks xmlns:a="http://schemas.openxmlformats.org/drawingml/2006/main" noGrp="1"/>
          </p:cNvSpPr>
          <p:nvPr/>
        </p:nvSpPr>
        <p:spPr>
          <a:xfrm xmlns:a="http://schemas.openxmlformats.org/drawingml/2006/main">
            <a:off x="0" y="647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7" name="">
            <a:extLst xmlns:a="http://schemas.openxmlformats.org/drawingml/2006/main">
              <a:ext uri="{FF2B5EF4-FFF2-40B4-BE49-F238E27FC236}">
                <a16:creationId xmlns:a16="http://schemas.microsoft.com/office/drawing/2014/main" id="{DDE27538-02EB-4E1E-BAA7-10051A2CDD2F}"/>
              </a:ext>
            </a:extLst>
          </p:cNvPr>
          <p:cNvSpPr>
            <a:spLocks xmlns:a="http://schemas.openxmlformats.org/drawingml/2006/main" noGrp="1"/>
          </p:cNvSpPr>
          <p:nvPr/>
        </p:nvSpPr>
        <p:spPr>
          <a:xfrm xmlns:a="http://schemas.openxmlformats.org/drawingml/2006/main">
            <a:off x="0" y="685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8" name="">
            <a:extLst xmlns:a="http://schemas.openxmlformats.org/drawingml/2006/main">
              <a:ext uri="{FF2B5EF4-FFF2-40B4-BE49-F238E27FC236}">
                <a16:creationId xmlns:a16="http://schemas.microsoft.com/office/drawing/2014/main" id="{0FCCFC12-EC28-4B87-B5AD-B2D9AD6BD260}"/>
              </a:ext>
            </a:extLst>
          </p:cNvPr>
          <p:cNvSpPr>
            <a:spLocks xmlns:a="http://schemas.openxmlformats.org/drawingml/2006/main" noGrp="1"/>
          </p:cNvSpPr>
          <p:nvPr/>
        </p:nvSpPr>
        <p:spPr>
          <a:xfrm xmlns:a="http://schemas.openxmlformats.org/drawingml/2006/main">
            <a:off x="0" y="723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9" name="">
            <a:extLst xmlns:a="http://schemas.openxmlformats.org/drawingml/2006/main">
              <a:ext uri="{FF2B5EF4-FFF2-40B4-BE49-F238E27FC236}">
                <a16:creationId xmlns:a16="http://schemas.microsoft.com/office/drawing/2014/main" id="{6AC97DF2-7CB1-47CF-92AF-EE0A49B8C875}"/>
              </a:ext>
            </a:extLst>
          </p:cNvPr>
          <p:cNvSpPr>
            <a:spLocks xmlns:a="http://schemas.openxmlformats.org/drawingml/2006/main" noGrp="1"/>
          </p:cNvSpPr>
          <p:nvPr/>
        </p:nvSpPr>
        <p:spPr>
          <a:xfrm xmlns:a="http://schemas.openxmlformats.org/drawingml/2006/main">
            <a:off x="0" y="762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0" name="">
            <a:extLst xmlns:a="http://schemas.openxmlformats.org/drawingml/2006/main">
              <a:ext uri="{FF2B5EF4-FFF2-40B4-BE49-F238E27FC236}">
                <a16:creationId xmlns:a16="http://schemas.microsoft.com/office/drawing/2014/main" id="{26564D77-BFE2-4DB1-A5EB-2E1B92BBE00D}"/>
              </a:ext>
            </a:extLst>
          </p:cNvPr>
          <p:cNvSpPr>
            <a:spLocks xmlns:a="http://schemas.openxmlformats.org/drawingml/2006/main" noGrp="1"/>
          </p:cNvSpPr>
          <p:nvPr/>
        </p:nvSpPr>
        <p:spPr>
          <a:xfrm xmlns:a="http://schemas.openxmlformats.org/drawingml/2006/main">
            <a:off x="0" y="800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1" name="">
            <a:extLst xmlns:a="http://schemas.openxmlformats.org/drawingml/2006/main">
              <a:ext uri="{FF2B5EF4-FFF2-40B4-BE49-F238E27FC236}">
                <a16:creationId xmlns:a16="http://schemas.microsoft.com/office/drawing/2014/main" id="{0D8C4E4B-A104-40EE-A91D-37246113A6EE}"/>
              </a:ext>
            </a:extLst>
          </p:cNvPr>
          <p:cNvSpPr>
            <a:spLocks xmlns:a="http://schemas.openxmlformats.org/drawingml/2006/main" noGrp="1"/>
          </p:cNvSpPr>
          <p:nvPr/>
        </p:nvSpPr>
        <p:spPr>
          <a:xfrm xmlns:a="http://schemas.openxmlformats.org/drawingml/2006/main">
            <a:off x="0" y="838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2" name="">
            <a:extLst xmlns:a="http://schemas.openxmlformats.org/drawingml/2006/main">
              <a:ext uri="{FF2B5EF4-FFF2-40B4-BE49-F238E27FC236}">
                <a16:creationId xmlns:a16="http://schemas.microsoft.com/office/drawing/2014/main" id="{2976EA17-E606-40EC-8BC8-3F410F082D9C}"/>
              </a:ext>
            </a:extLst>
          </p:cNvPr>
          <p:cNvSpPr>
            <a:spLocks xmlns:a="http://schemas.openxmlformats.org/drawingml/2006/main" noGrp="1"/>
          </p:cNvSpPr>
          <p:nvPr/>
        </p:nvSpPr>
        <p:spPr>
          <a:xfrm xmlns:a="http://schemas.openxmlformats.org/drawingml/2006/main">
            <a:off x="0" y="876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3" name="">
            <a:extLst xmlns:a="http://schemas.openxmlformats.org/drawingml/2006/main">
              <a:ext uri="{FF2B5EF4-FFF2-40B4-BE49-F238E27FC236}">
                <a16:creationId xmlns:a16="http://schemas.microsoft.com/office/drawing/2014/main" id="{2571F35E-0C35-4FC4-A888-E4D1421A4DA5}"/>
              </a:ext>
            </a:extLst>
          </p:cNvPr>
          <p:cNvSpPr>
            <a:spLocks xmlns:a="http://schemas.openxmlformats.org/drawingml/2006/main" noGrp="1"/>
          </p:cNvSpPr>
          <p:nvPr/>
        </p:nvSpPr>
        <p:spPr>
          <a:xfrm xmlns:a="http://schemas.openxmlformats.org/drawingml/2006/main">
            <a:off x="0" y="914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4" name="">
            <a:extLst xmlns:a="http://schemas.openxmlformats.org/drawingml/2006/main">
              <a:ext uri="{FF2B5EF4-FFF2-40B4-BE49-F238E27FC236}">
                <a16:creationId xmlns:a16="http://schemas.microsoft.com/office/drawing/2014/main" id="{B44C5DBB-EBA0-4F55-83B5-1BF92FA6A14D}"/>
              </a:ext>
            </a:extLst>
          </p:cNvPr>
          <p:cNvSpPr>
            <a:spLocks xmlns:a="http://schemas.openxmlformats.org/drawingml/2006/main" noGrp="1"/>
          </p:cNvSpPr>
          <p:nvPr/>
        </p:nvSpPr>
        <p:spPr>
          <a:xfrm xmlns:a="http://schemas.openxmlformats.org/drawingml/2006/main">
            <a:off x="0" y="952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5" name="">
            <a:extLst xmlns:a="http://schemas.openxmlformats.org/drawingml/2006/main">
              <a:ext uri="{FF2B5EF4-FFF2-40B4-BE49-F238E27FC236}">
                <a16:creationId xmlns:a16="http://schemas.microsoft.com/office/drawing/2014/main" id="{A9705A9B-81C7-4854-AAF1-7B0AEBFAA95A}"/>
              </a:ext>
            </a:extLst>
          </p:cNvPr>
          <p:cNvSpPr>
            <a:spLocks xmlns:a="http://schemas.openxmlformats.org/drawingml/2006/main" noGrp="1"/>
          </p:cNvSpPr>
          <p:nvPr/>
        </p:nvSpPr>
        <p:spPr>
          <a:xfrm xmlns:a="http://schemas.openxmlformats.org/drawingml/2006/main">
            <a:off x="0" y="990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6" name="">
            <a:extLst xmlns:a="http://schemas.openxmlformats.org/drawingml/2006/main">
              <a:ext uri="{FF2B5EF4-FFF2-40B4-BE49-F238E27FC236}">
                <a16:creationId xmlns:a16="http://schemas.microsoft.com/office/drawing/2014/main" id="{2A312A1E-C9BC-4F21-BBF9-6D6FB0F10CCE}"/>
              </a:ext>
            </a:extLst>
          </p:cNvPr>
          <p:cNvSpPr>
            <a:spLocks xmlns:a="http://schemas.openxmlformats.org/drawingml/2006/main" noGrp="1"/>
          </p:cNvSpPr>
          <p:nvPr/>
        </p:nvSpPr>
        <p:spPr>
          <a:xfrm xmlns:a="http://schemas.openxmlformats.org/drawingml/2006/main">
            <a:off x="762000" y="666750"/>
            <a:ext cx="16383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A5FAA"/>
                </a:solidFill>
                <a:latin typeface="Helvetica Neue"/>
                <a:ea typeface="Helvetica Neue"/>
                <a:cs typeface="Helvetica Neue"/>
              </a:defRPr>
            </a:defPPr>
            <a:lvl1pPr>
              <a:defRPr sz="1725" b="1">
                <a:solidFill>
                  <a:srgbClr val="1A5FAA"/>
                </a:solidFill>
                <a:latin typeface="Helvetica Neue"/>
                <a:ea typeface="Helvetica Neue"/>
                <a:cs typeface="Helvetica Neue"/>
              </a:defRPr>
            </a:lvl1pPr>
            <a:lvl2pPr>
              <a:defRPr sz="1725" b="1">
                <a:solidFill>
                  <a:srgbClr val="1A5FAA"/>
                </a:solidFill>
                <a:latin typeface="Helvetica Neue"/>
                <a:ea typeface="Helvetica Neue"/>
                <a:cs typeface="Helvetica Neue"/>
              </a:defRPr>
            </a:lvl2pPr>
            <a:lvl3pPr>
              <a:defRPr sz="1725" b="1">
                <a:solidFill>
                  <a:srgbClr val="1A5FAA"/>
                </a:solidFill>
                <a:latin typeface="Helvetica Neue"/>
                <a:ea typeface="Helvetica Neue"/>
                <a:cs typeface="Helvetica Neue"/>
              </a:defRPr>
            </a:lvl3pPr>
            <a:lvl4pPr>
              <a:defRPr sz="1725" b="1">
                <a:solidFill>
                  <a:srgbClr val="1A5FAA"/>
                </a:solidFill>
                <a:latin typeface="Helvetica Neue"/>
                <a:ea typeface="Helvetica Neue"/>
                <a:cs typeface="Helvetica Neue"/>
              </a:defRPr>
            </a:lvl4pPr>
            <a:lvl5pPr>
              <a:defRPr sz="1725" b="1">
                <a:solidFill>
                  <a:srgbClr val="1A5FAA"/>
                </a:solidFill>
                <a:latin typeface="Helvetica Neue"/>
                <a:ea typeface="Helvetica Neue"/>
                <a:cs typeface="Helvetica Neue"/>
              </a:defRPr>
            </a:lvl5pPr>
            <a:lvl6pPr>
              <a:defRPr sz="1725" b="1">
                <a:solidFill>
                  <a:srgbClr val="1A5FAA"/>
                </a:solidFill>
                <a:latin typeface="Helvetica Neue"/>
                <a:ea typeface="Helvetica Neue"/>
                <a:cs typeface="Helvetica Neue"/>
              </a:defRPr>
            </a:lvl6pPr>
            <a:lvl7pPr>
              <a:defRPr sz="1725" b="1">
                <a:solidFill>
                  <a:srgbClr val="1A5FAA"/>
                </a:solidFill>
                <a:latin typeface="Helvetica Neue"/>
                <a:ea typeface="Helvetica Neue"/>
                <a:cs typeface="Helvetica Neue"/>
              </a:defRPr>
            </a:lvl7pPr>
            <a:lvl8pPr>
              <a:defRPr sz="1725" b="1">
                <a:solidFill>
                  <a:srgbClr val="1A5FAA"/>
                </a:solidFill>
                <a:latin typeface="Helvetica Neue"/>
                <a:ea typeface="Helvetica Neue"/>
                <a:cs typeface="Helvetica Neue"/>
              </a:defRPr>
            </a:lvl8pPr>
            <a:lvl9pPr>
              <a:defRPr sz="1725" b="1">
                <a:solidFill>
                  <a:srgbClr val="1A5FAA"/>
                </a:solidFill>
                <a:latin typeface="Helvetica Neue"/>
                <a:ea typeface="Helvetica Neue"/>
                <a:cs typeface="Helvetica Neue"/>
              </a:defRPr>
            </a:lvl9pPr>
          </a:lstStyle>
          <a:p xmlns:a="http://schemas.openxmlformats.org/drawingml/2006/main">
            <a:pPr>
              <a:defRPr sz="1725" b="1">
                <a:solidFill>
                  <a:srgbClr val="1A5FAA"/>
                </a:solidFill>
                <a:latin typeface="Helvetica Neue"/>
                <a:ea typeface="Helvetica Neue"/>
                <a:cs typeface="Helvetica Neue"/>
              </a:defRPr>
            </a:pPr>
            <a:r>
              <a:rPr sz="1725" b="1">
                <a:solidFill>
                  <a:srgbClr val="1A5FAA"/>
                </a:solidFill>
                <a:latin typeface="Helvetica Neue"/>
                <a:ea typeface="Helvetica Neue"/>
                <a:cs typeface="Helvetica Neue"/>
              </a:rPr>
              <a:t>INNOVATION</a:t>
            </a:r>
          </a:p>
        </p:txBody>
      </p:sp>
      <p:sp>
        <p:nvSpPr>
          <p:cNvPr id="77" name="">
            <a:extLst xmlns:a="http://schemas.openxmlformats.org/drawingml/2006/main">
              <a:ext uri="{FF2B5EF4-FFF2-40B4-BE49-F238E27FC236}">
                <a16:creationId xmlns:a16="http://schemas.microsoft.com/office/drawing/2014/main" id="{D4CC103C-E6CA-4895-B120-D7A0F13C50D5}"/>
              </a:ext>
            </a:extLst>
          </p:cNvPr>
          <p:cNvSpPr>
            <a:spLocks xmlns:a="http://schemas.openxmlformats.org/drawingml/2006/main" noGrp="1"/>
          </p:cNvSpPr>
          <p:nvPr/>
        </p:nvSpPr>
        <p:spPr>
          <a:xfrm xmlns:a="http://schemas.openxmlformats.org/drawingml/2006/main">
            <a:off x="762000" y="1066800"/>
            <a:ext cx="16764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4350" b="1">
                <a:solidFill>
                  <a:srgbClr val="16191D"/>
                </a:solidFill>
                <a:latin typeface="Helvetica Neue"/>
                <a:ea typeface="Helvetica Neue"/>
                <a:cs typeface="Helvetica Neue"/>
              </a:defRPr>
            </a:defPPr>
            <a:lvl1pPr>
              <a:defRPr sz="4350" b="1">
                <a:solidFill>
                  <a:srgbClr val="16191D"/>
                </a:solidFill>
                <a:latin typeface="Helvetica Neue"/>
                <a:ea typeface="Helvetica Neue"/>
                <a:cs typeface="Helvetica Neue"/>
              </a:defRPr>
            </a:lvl1pPr>
            <a:lvl2pPr>
              <a:defRPr sz="4350" b="1">
                <a:solidFill>
                  <a:srgbClr val="16191D"/>
                </a:solidFill>
                <a:latin typeface="Helvetica Neue"/>
                <a:ea typeface="Helvetica Neue"/>
                <a:cs typeface="Helvetica Neue"/>
              </a:defRPr>
            </a:lvl2pPr>
            <a:lvl3pPr>
              <a:defRPr sz="4350" b="1">
                <a:solidFill>
                  <a:srgbClr val="16191D"/>
                </a:solidFill>
                <a:latin typeface="Helvetica Neue"/>
                <a:ea typeface="Helvetica Neue"/>
                <a:cs typeface="Helvetica Neue"/>
              </a:defRPr>
            </a:lvl3pPr>
            <a:lvl4pPr>
              <a:defRPr sz="4350" b="1">
                <a:solidFill>
                  <a:srgbClr val="16191D"/>
                </a:solidFill>
                <a:latin typeface="Helvetica Neue"/>
                <a:ea typeface="Helvetica Neue"/>
                <a:cs typeface="Helvetica Neue"/>
              </a:defRPr>
            </a:lvl4pPr>
            <a:lvl5pPr>
              <a:defRPr sz="4350" b="1">
                <a:solidFill>
                  <a:srgbClr val="16191D"/>
                </a:solidFill>
                <a:latin typeface="Helvetica Neue"/>
                <a:ea typeface="Helvetica Neue"/>
                <a:cs typeface="Helvetica Neue"/>
              </a:defRPr>
            </a:lvl5pPr>
            <a:lvl6pPr>
              <a:defRPr sz="4350" b="1">
                <a:solidFill>
                  <a:srgbClr val="16191D"/>
                </a:solidFill>
                <a:latin typeface="Helvetica Neue"/>
                <a:ea typeface="Helvetica Neue"/>
                <a:cs typeface="Helvetica Neue"/>
              </a:defRPr>
            </a:lvl6pPr>
            <a:lvl7pPr>
              <a:defRPr sz="4350" b="1">
                <a:solidFill>
                  <a:srgbClr val="16191D"/>
                </a:solidFill>
                <a:latin typeface="Helvetica Neue"/>
                <a:ea typeface="Helvetica Neue"/>
                <a:cs typeface="Helvetica Neue"/>
              </a:defRPr>
            </a:lvl7pPr>
            <a:lvl8pPr>
              <a:defRPr sz="4350" b="1">
                <a:solidFill>
                  <a:srgbClr val="16191D"/>
                </a:solidFill>
                <a:latin typeface="Helvetica Neue"/>
                <a:ea typeface="Helvetica Neue"/>
                <a:cs typeface="Helvetica Neue"/>
              </a:defRPr>
            </a:lvl8pPr>
            <a:lvl9pPr>
              <a:defRPr sz="4350" b="1">
                <a:solidFill>
                  <a:srgbClr val="16191D"/>
                </a:solidFill>
                <a:latin typeface="Helvetica Neue"/>
                <a:ea typeface="Helvetica Neue"/>
                <a:cs typeface="Helvetica Neue"/>
              </a:defRPr>
            </a:lvl9pPr>
          </a:lstStyle>
          <a:p xmlns:a="http://schemas.openxmlformats.org/drawingml/2006/main">
            <a:pPr>
              <a:defRPr sz="4350" b="1">
                <a:solidFill>
                  <a:srgbClr val="16191D"/>
                </a:solidFill>
                <a:latin typeface="Helvetica Neue"/>
                <a:ea typeface="Helvetica Neue"/>
                <a:cs typeface="Helvetica Neue"/>
              </a:defRPr>
            </a:pPr>
            <a:r>
              <a:rPr sz="4350" b="1">
                <a:solidFill>
                  <a:srgbClr val="16191D"/>
                </a:solidFill>
                <a:latin typeface="Helvetica Neue"/>
                <a:ea typeface="Helvetica Neue"/>
                <a:cs typeface="Helvetica Neue"/>
              </a:rPr>
              <a:t>Feature Zones test which interactions preserve function</a:t>
            </a:r>
          </a:p>
        </p:txBody>
      </p:sp>
      <p:sp>
        <p:nvSpPr>
          <p:cNvPr id="78" name="">
            <a:extLst xmlns:a="http://schemas.openxmlformats.org/drawingml/2006/main">
              <a:ext uri="{FF2B5EF4-FFF2-40B4-BE49-F238E27FC236}">
                <a16:creationId xmlns:a16="http://schemas.microsoft.com/office/drawing/2014/main" id="{5376E89B-634B-4915-AA18-D3357337599B}"/>
              </a:ext>
            </a:extLst>
          </p:cNvPr>
          <p:cNvSpPr>
            <a:spLocks xmlns:a="http://schemas.openxmlformats.org/drawingml/2006/main" noGrp="1"/>
          </p:cNvSpPr>
          <p:nvPr/>
        </p:nvSpPr>
        <p:spPr>
          <a:xfrm xmlns:a="http://schemas.openxmlformats.org/drawingml/2006/main">
            <a:off x="762000" y="9620250"/>
            <a:ext cx="16764000" cy="19050"/>
          </a:xfrm>
          <a:prstGeom xmlns:a="http://schemas.openxmlformats.org/drawingml/2006/main" prst="rect">
            <a:avLst/>
          </a:prstGeom>
          <a:solidFill xmlns:a="http://schemas.openxmlformats.org/drawingml/2006/main">
            <a:srgbClr val="DDE2E8"/>
          </a:solidFill>
          <a:ln xmlns:a="http://schemas.openxmlformats.org/drawingml/2006/main" w="0">
            <a:noFill/>
          </a:ln>
        </p:spPr>
      </p:sp>
      <p:sp>
        <p:nvSpPr>
          <p:cNvPr id="79" name="">
            <a:extLst xmlns:a="http://schemas.openxmlformats.org/drawingml/2006/main">
              <a:ext uri="{FF2B5EF4-FFF2-40B4-BE49-F238E27FC236}">
                <a16:creationId xmlns:a16="http://schemas.microsoft.com/office/drawing/2014/main" id="{11C22BE0-51EC-42F0-923D-F89336757F49}"/>
              </a:ext>
            </a:extLst>
          </p:cNvPr>
          <p:cNvSpPr>
            <a:spLocks xmlns:a="http://schemas.openxmlformats.org/drawingml/2006/main" noGrp="1"/>
          </p:cNvSpPr>
          <p:nvPr/>
        </p:nvSpPr>
        <p:spPr>
          <a:xfrm xmlns:a="http://schemas.openxmlformats.org/drawingml/2006/main">
            <a:off x="762000" y="9810750"/>
            <a:ext cx="1447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00" b="0">
                <a:solidFill>
                  <a:srgbClr val="5B6168"/>
                </a:solidFill>
                <a:latin typeface="Helvetica Neue"/>
                <a:ea typeface="Helvetica Neue"/>
                <a:cs typeface="Helvetica Neue"/>
              </a:defRPr>
            </a:defPPr>
            <a:lvl1pPr>
              <a:defRPr sz="1500" b="0">
                <a:solidFill>
                  <a:srgbClr val="5B6168"/>
                </a:solidFill>
                <a:latin typeface="Helvetica Neue"/>
                <a:ea typeface="Helvetica Neue"/>
                <a:cs typeface="Helvetica Neue"/>
              </a:defRPr>
            </a:lvl1pPr>
            <a:lvl2pPr>
              <a:defRPr sz="1500" b="0">
                <a:solidFill>
                  <a:srgbClr val="5B6168"/>
                </a:solidFill>
                <a:latin typeface="Helvetica Neue"/>
                <a:ea typeface="Helvetica Neue"/>
                <a:cs typeface="Helvetica Neue"/>
              </a:defRPr>
            </a:lvl2pPr>
            <a:lvl3pPr>
              <a:defRPr sz="1500" b="0">
                <a:solidFill>
                  <a:srgbClr val="5B6168"/>
                </a:solidFill>
                <a:latin typeface="Helvetica Neue"/>
                <a:ea typeface="Helvetica Neue"/>
                <a:cs typeface="Helvetica Neue"/>
              </a:defRPr>
            </a:lvl3pPr>
            <a:lvl4pPr>
              <a:defRPr sz="1500" b="0">
                <a:solidFill>
                  <a:srgbClr val="5B6168"/>
                </a:solidFill>
                <a:latin typeface="Helvetica Neue"/>
                <a:ea typeface="Helvetica Neue"/>
                <a:cs typeface="Helvetica Neue"/>
              </a:defRPr>
            </a:lvl4pPr>
            <a:lvl5pPr>
              <a:defRPr sz="1500" b="0">
                <a:solidFill>
                  <a:srgbClr val="5B6168"/>
                </a:solidFill>
                <a:latin typeface="Helvetica Neue"/>
                <a:ea typeface="Helvetica Neue"/>
                <a:cs typeface="Helvetica Neue"/>
              </a:defRPr>
            </a:lvl5pPr>
            <a:lvl6pPr>
              <a:defRPr sz="1500" b="0">
                <a:solidFill>
                  <a:srgbClr val="5B6168"/>
                </a:solidFill>
                <a:latin typeface="Helvetica Neue"/>
                <a:ea typeface="Helvetica Neue"/>
                <a:cs typeface="Helvetica Neue"/>
              </a:defRPr>
            </a:lvl6pPr>
            <a:lvl7pPr>
              <a:defRPr sz="1500" b="0">
                <a:solidFill>
                  <a:srgbClr val="5B6168"/>
                </a:solidFill>
                <a:latin typeface="Helvetica Neue"/>
                <a:ea typeface="Helvetica Neue"/>
                <a:cs typeface="Helvetica Neue"/>
              </a:defRPr>
            </a:lvl7pPr>
            <a:lvl8pPr>
              <a:defRPr sz="1500" b="0">
                <a:solidFill>
                  <a:srgbClr val="5B6168"/>
                </a:solidFill>
                <a:latin typeface="Helvetica Neue"/>
                <a:ea typeface="Helvetica Neue"/>
                <a:cs typeface="Helvetica Neue"/>
              </a:defRPr>
            </a:lvl8pPr>
            <a:lvl9pPr>
              <a:defRPr sz="1500" b="0">
                <a:solidFill>
                  <a:srgbClr val="5B6168"/>
                </a:solidFill>
                <a:latin typeface="Helvetica Neue"/>
                <a:ea typeface="Helvetica Neue"/>
                <a:cs typeface="Helvetica Neue"/>
              </a:defRPr>
            </a:lvl9pPr>
          </a:lstStyle>
          <a:p xmlns:a="http://schemas.openxmlformats.org/drawingml/2006/main">
            <a:pPr>
              <a:defRPr sz="1500" b="0">
                <a:solidFill>
                  <a:srgbClr val="5B6168"/>
                </a:solidFill>
                <a:latin typeface="Helvetica Neue"/>
                <a:ea typeface="Helvetica Neue"/>
                <a:cs typeface="Helvetica Neue"/>
              </a:defRPr>
            </a:pPr>
            <a:r>
              <a:rPr sz="1500" b="0">
                <a:solidFill>
                  <a:srgbClr val="5B6168"/>
                </a:solidFill>
                <a:latin typeface="Helvetica Neue"/>
                <a:ea typeface="Helvetica Neue"/>
                <a:cs typeface="Helvetica Neue"/>
              </a:rPr>
              <a:t>First Contact · Yuefeng Yin · Future Fellowship</a:t>
            </a:r>
          </a:p>
        </p:txBody>
      </p:sp>
      <p:sp>
        <p:nvSpPr>
          <p:cNvPr id="80" name="">
            <a:extLst xmlns:a="http://schemas.openxmlformats.org/drawingml/2006/main">
              <a:ext uri="{FF2B5EF4-FFF2-40B4-BE49-F238E27FC236}">
                <a16:creationId xmlns:a16="http://schemas.microsoft.com/office/drawing/2014/main" id="{7C82ED15-5649-4ECD-B20C-0679281D37B9}"/>
              </a:ext>
            </a:extLst>
          </p:cNvPr>
          <p:cNvSpPr>
            <a:spLocks xmlns:a="http://schemas.openxmlformats.org/drawingml/2006/main" noGrp="1"/>
          </p:cNvSpPr>
          <p:nvPr/>
        </p:nvSpPr>
        <p:spPr>
          <a:xfrm xmlns:a="http://schemas.openxmlformats.org/drawingml/2006/main">
            <a:off x="16002000" y="981075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lgn="r">
              <a:defRPr sz="1500" b="1">
                <a:solidFill>
                  <a:srgbClr val="1A5FAA"/>
                </a:solidFill>
                <a:latin typeface="Helvetica Neue"/>
                <a:ea typeface="Helvetica Neue"/>
                <a:cs typeface="Helvetica Neue"/>
              </a:defRPr>
            </a:defPPr>
            <a:lvl1pPr algn="r">
              <a:defRPr sz="1500" b="1">
                <a:solidFill>
                  <a:srgbClr val="1A5FAA"/>
                </a:solidFill>
                <a:latin typeface="Helvetica Neue"/>
                <a:ea typeface="Helvetica Neue"/>
                <a:cs typeface="Helvetica Neue"/>
              </a:defRPr>
            </a:lvl1pPr>
            <a:lvl2pPr algn="r">
              <a:defRPr sz="1500" b="1">
                <a:solidFill>
                  <a:srgbClr val="1A5FAA"/>
                </a:solidFill>
                <a:latin typeface="Helvetica Neue"/>
                <a:ea typeface="Helvetica Neue"/>
                <a:cs typeface="Helvetica Neue"/>
              </a:defRPr>
            </a:lvl2pPr>
            <a:lvl3pPr algn="r">
              <a:defRPr sz="1500" b="1">
                <a:solidFill>
                  <a:srgbClr val="1A5FAA"/>
                </a:solidFill>
                <a:latin typeface="Helvetica Neue"/>
                <a:ea typeface="Helvetica Neue"/>
                <a:cs typeface="Helvetica Neue"/>
              </a:defRPr>
            </a:lvl3pPr>
            <a:lvl4pPr algn="r">
              <a:defRPr sz="1500" b="1">
                <a:solidFill>
                  <a:srgbClr val="1A5FAA"/>
                </a:solidFill>
                <a:latin typeface="Helvetica Neue"/>
                <a:ea typeface="Helvetica Neue"/>
                <a:cs typeface="Helvetica Neue"/>
              </a:defRPr>
            </a:lvl4pPr>
            <a:lvl5pPr algn="r">
              <a:defRPr sz="1500" b="1">
                <a:solidFill>
                  <a:srgbClr val="1A5FAA"/>
                </a:solidFill>
                <a:latin typeface="Helvetica Neue"/>
                <a:ea typeface="Helvetica Neue"/>
                <a:cs typeface="Helvetica Neue"/>
              </a:defRPr>
            </a:lvl5pPr>
            <a:lvl6pPr algn="r">
              <a:defRPr sz="1500" b="1">
                <a:solidFill>
                  <a:srgbClr val="1A5FAA"/>
                </a:solidFill>
                <a:latin typeface="Helvetica Neue"/>
                <a:ea typeface="Helvetica Neue"/>
                <a:cs typeface="Helvetica Neue"/>
              </a:defRPr>
            </a:lvl6pPr>
            <a:lvl7pPr algn="r">
              <a:defRPr sz="1500" b="1">
                <a:solidFill>
                  <a:srgbClr val="1A5FAA"/>
                </a:solidFill>
                <a:latin typeface="Helvetica Neue"/>
                <a:ea typeface="Helvetica Neue"/>
                <a:cs typeface="Helvetica Neue"/>
              </a:defRPr>
            </a:lvl7pPr>
            <a:lvl8pPr algn="r">
              <a:defRPr sz="1500" b="1">
                <a:solidFill>
                  <a:srgbClr val="1A5FAA"/>
                </a:solidFill>
                <a:latin typeface="Helvetica Neue"/>
                <a:ea typeface="Helvetica Neue"/>
                <a:cs typeface="Helvetica Neue"/>
              </a:defRPr>
            </a:lvl8pPr>
            <a:lvl9pPr algn="r">
              <a:defRPr sz="1500" b="1">
                <a:solidFill>
                  <a:srgbClr val="1A5FAA"/>
                </a:solidFill>
                <a:latin typeface="Helvetica Neue"/>
                <a:ea typeface="Helvetica Neue"/>
                <a:cs typeface="Helvetica Neue"/>
              </a:defRPr>
            </a:lvl9pPr>
          </a:lstStyle>
          <a:p xmlns:a="http://schemas.openxmlformats.org/drawingml/2006/main">
            <a:pPr algn="r">
              <a:defRPr sz="1500" b="1">
                <a:solidFill>
                  <a:srgbClr val="1A5FAA"/>
                </a:solidFill>
                <a:latin typeface="Helvetica Neue"/>
                <a:ea typeface="Helvetica Neue"/>
                <a:cs typeface="Helvetica Neue"/>
              </a:defRPr>
            </a:pPr>
            <a:r>
              <a:rPr sz="1500" b="1">
                <a:solidFill>
                  <a:srgbClr val="1A5FAA"/>
                </a:solidFill>
                <a:latin typeface="Helvetica Neue"/>
                <a:ea typeface="Helvetica Neue"/>
                <a:cs typeface="Helvetica Neue"/>
              </a:rPr>
              <a:t>06</a:t>
            </a:r>
          </a:p>
        </p:txBody>
      </p:sp>
      <p:sp>
        <p:nvSpPr>
          <p:cNvPr id="81" name="">
            <a:extLst xmlns:a="http://schemas.openxmlformats.org/drawingml/2006/main">
              <a:ext uri="{FF2B5EF4-FFF2-40B4-BE49-F238E27FC236}">
                <a16:creationId xmlns:a16="http://schemas.microsoft.com/office/drawing/2014/main" id="{459D4B5F-1277-4D68-B51E-9140EE6CC4E2}"/>
              </a:ext>
            </a:extLst>
          </p:cNvPr>
          <p:cNvSpPr>
            <a:spLocks xmlns:a="http://schemas.openxmlformats.org/drawingml/2006/main" noGrp="1"/>
          </p:cNvSpPr>
          <p:nvPr/>
        </p:nvSpPr>
        <p:spPr>
          <a:xfrm xmlns:a="http://schemas.openxmlformats.org/drawingml/2006/main">
            <a:off x="762000" y="2667000"/>
            <a:ext cx="16764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000" b="1">
                <a:solidFill>
                  <a:srgbClr val="0F3F73"/>
                </a:solidFill>
                <a:latin typeface="Helvetica Neue"/>
                <a:ea typeface="Helvetica Neue"/>
                <a:cs typeface="Helvetica Neue"/>
              </a:defRPr>
            </a:defPPr>
            <a:lvl1pPr>
              <a:defRPr sz="3000" b="1">
                <a:solidFill>
                  <a:srgbClr val="0F3F73"/>
                </a:solidFill>
                <a:latin typeface="Helvetica Neue"/>
                <a:ea typeface="Helvetica Neue"/>
                <a:cs typeface="Helvetica Neue"/>
              </a:defRPr>
            </a:lvl1pPr>
            <a:lvl2pPr>
              <a:defRPr sz="3000" b="1">
                <a:solidFill>
                  <a:srgbClr val="0F3F73"/>
                </a:solidFill>
                <a:latin typeface="Helvetica Neue"/>
                <a:ea typeface="Helvetica Neue"/>
                <a:cs typeface="Helvetica Neue"/>
              </a:defRPr>
            </a:lvl2pPr>
            <a:lvl3pPr>
              <a:defRPr sz="3000" b="1">
                <a:solidFill>
                  <a:srgbClr val="0F3F73"/>
                </a:solidFill>
                <a:latin typeface="Helvetica Neue"/>
                <a:ea typeface="Helvetica Neue"/>
                <a:cs typeface="Helvetica Neue"/>
              </a:defRPr>
            </a:lvl3pPr>
            <a:lvl4pPr>
              <a:defRPr sz="3000" b="1">
                <a:solidFill>
                  <a:srgbClr val="0F3F73"/>
                </a:solidFill>
                <a:latin typeface="Helvetica Neue"/>
                <a:ea typeface="Helvetica Neue"/>
                <a:cs typeface="Helvetica Neue"/>
              </a:defRPr>
            </a:lvl4pPr>
            <a:lvl5pPr>
              <a:defRPr sz="3000" b="1">
                <a:solidFill>
                  <a:srgbClr val="0F3F73"/>
                </a:solidFill>
                <a:latin typeface="Helvetica Neue"/>
                <a:ea typeface="Helvetica Neue"/>
                <a:cs typeface="Helvetica Neue"/>
              </a:defRPr>
            </a:lvl5pPr>
            <a:lvl6pPr>
              <a:defRPr sz="3000" b="1">
                <a:solidFill>
                  <a:srgbClr val="0F3F73"/>
                </a:solidFill>
                <a:latin typeface="Helvetica Neue"/>
                <a:ea typeface="Helvetica Neue"/>
                <a:cs typeface="Helvetica Neue"/>
              </a:defRPr>
            </a:lvl6pPr>
            <a:lvl7pPr>
              <a:defRPr sz="3000" b="1">
                <a:solidFill>
                  <a:srgbClr val="0F3F73"/>
                </a:solidFill>
                <a:latin typeface="Helvetica Neue"/>
                <a:ea typeface="Helvetica Neue"/>
                <a:cs typeface="Helvetica Neue"/>
              </a:defRPr>
            </a:lvl7pPr>
            <a:lvl8pPr>
              <a:defRPr sz="3000" b="1">
                <a:solidFill>
                  <a:srgbClr val="0F3F73"/>
                </a:solidFill>
                <a:latin typeface="Helvetica Neue"/>
                <a:ea typeface="Helvetica Neue"/>
                <a:cs typeface="Helvetica Neue"/>
              </a:defRPr>
            </a:lvl8pPr>
            <a:lvl9pPr>
              <a:defRPr sz="3000" b="1">
                <a:solidFill>
                  <a:srgbClr val="0F3F73"/>
                </a:solidFill>
                <a:latin typeface="Helvetica Neue"/>
                <a:ea typeface="Helvetica Neue"/>
                <a:cs typeface="Helvetica Neue"/>
              </a:defRPr>
            </a:lvl9pPr>
          </a:lstStyle>
          <a:p xmlns:a="http://schemas.openxmlformats.org/drawingml/2006/main">
            <a:pPr>
              <a:defRPr sz="3000" b="1">
                <a:solidFill>
                  <a:srgbClr val="0F3F73"/>
                </a:solidFill>
                <a:latin typeface="Helvetica Neue"/>
                <a:ea typeface="Helvetica Neue"/>
                <a:cs typeface="Helvetica Neue"/>
              </a:defRPr>
            </a:pPr>
            <a:r>
              <a:rPr sz="3000" b="1">
                <a:solidFill>
                  <a:srgbClr val="0F3F73"/>
                </a:solidFill>
                <a:latin typeface="Helvetica Neue"/>
                <a:ea typeface="Helvetica Neue"/>
                <a:cs typeface="Helvetica Neue"/>
              </a:rPr>
              <a:t>A response-specific group of coupled atomic environments,</a:t>
            </a:r>
          </a:p>
          <a:p xmlns:a="http://schemas.openxmlformats.org/drawingml/2006/main">
            <a:pPr>
              <a:defRPr sz="3000" b="1">
                <a:solidFill>
                  <a:srgbClr val="0F3F73"/>
                </a:solidFill>
                <a:latin typeface="Helvetica Neue"/>
                <a:ea typeface="Helvetica Neue"/>
                <a:cs typeface="Helvetica Neue"/>
              </a:defRPr>
            </a:pPr>
            <a:r>
              <a:rPr sz="3000" b="1">
                <a:solidFill>
                  <a:srgbClr val="0F3F73"/>
                </a:solidFill>
                <a:latin typeface="Helvetica Neue"/>
                <a:ea typeface="Helvetica Neue"/>
                <a:cs typeface="Helvetica Neue"/>
              </a:rPr>
              <a:t>with its boundary and environmental conditions established by tests.</a:t>
            </a:r>
          </a:p>
        </p:txBody>
      </p:sp>
      <p:pic>
        <p:nvPicPr>
          <p:cNvPr id="82" name="">
            <a:extLst xmlns:a="http://schemas.openxmlformats.org/drawingml/2006/main">
              <a:ext uri="{FF2B5EF4-FFF2-40B4-BE49-F238E27FC236}">
                <a16:creationId xmlns:a16="http://schemas.microsoft.com/office/drawing/2014/main" id="{0694F8BA-97C3-47A1-9F17-B1E810CF83AB}"/>
              </a:ext>
            </a:extLst>
          </p:cNvPr>
          <p:cNvPicPr>
            <a:picLocks xmlns:a="http://schemas.openxmlformats.org/drawingml/2006/main" noChangeAspect="1"/>
          </p:cNvPicPr>
          <p:nvPr/>
        </p:nvPicPr>
        <p:blipFill>
          <a:blip xmlns:r="http://schemas.openxmlformats.org/officeDocument/2006/relationships" xmlns:a="http://schemas.openxmlformats.org/drawingml/2006/main" r:embed="R182af0c44a434ac8">
            <a:extLst>
              <a:ext uri="{96DAC541-7B7A-43D3-8B79-37D633B846F1}">
                <asvg:svgBlip xmlns:asvg="http://schemas.microsoft.com/office/drawing/2016/SVG/main" r:embed="R9d05ddbc32c14629"/>
              </a:ext>
            </a:extLst>
          </a:blip>
          <a:stretch xmlns:a="http://schemas.openxmlformats.org/drawingml/2006/main"/>
        </p:blipFill>
        <p:spPr>
          <a:xfrm xmlns:a="http://schemas.openxmlformats.org/drawingml/2006/main">
            <a:off x="762000" y="4191000"/>
            <a:ext cx="10191750" cy="4238625"/>
          </a:xfrm>
          <a:prstGeom xmlns:a="http://schemas.openxmlformats.org/drawingml/2006/main" prst="rect">
            <a:avLst/>
          </a:prstGeom>
        </p:spPr>
      </p:pic>
      <p:sp>
        <p:nvSpPr>
          <p:cNvPr id="83" name="">
            <a:extLst xmlns:a="http://schemas.openxmlformats.org/drawingml/2006/main">
              <a:ext uri="{FF2B5EF4-FFF2-40B4-BE49-F238E27FC236}">
                <a16:creationId xmlns:a16="http://schemas.microsoft.com/office/drawing/2014/main" id="{9224CF42-7350-4CC3-856F-4FD4BEEC325D}"/>
              </a:ext>
            </a:extLst>
          </p:cNvPr>
          <p:cNvSpPr>
            <a:spLocks xmlns:a="http://schemas.openxmlformats.org/drawingml/2006/main" noGrp="1"/>
          </p:cNvSpPr>
          <p:nvPr/>
        </p:nvSpPr>
        <p:spPr>
          <a:xfrm xmlns:a="http://schemas.openxmlformats.org/drawingml/2006/main">
            <a:off x="11906250" y="4333875"/>
            <a:ext cx="5619750" cy="19050"/>
          </a:xfrm>
          <a:prstGeom xmlns:a="http://schemas.openxmlformats.org/drawingml/2006/main" prst="rect">
            <a:avLst/>
          </a:prstGeom>
          <a:solidFill xmlns:a="http://schemas.openxmlformats.org/drawingml/2006/main">
            <a:srgbClr val="1A5FAA"/>
          </a:solidFill>
          <a:ln xmlns:a="http://schemas.openxmlformats.org/drawingml/2006/main" w="0">
            <a:noFill/>
          </a:ln>
        </p:spPr>
      </p:sp>
      <p:sp>
        <p:nvSpPr>
          <p:cNvPr id="84" name="">
            <a:extLst xmlns:a="http://schemas.openxmlformats.org/drawingml/2006/main">
              <a:ext uri="{FF2B5EF4-FFF2-40B4-BE49-F238E27FC236}">
                <a16:creationId xmlns:a16="http://schemas.microsoft.com/office/drawing/2014/main" id="{24FC3D29-C131-4798-AE8A-19BE01888C22}"/>
              </a:ext>
            </a:extLst>
          </p:cNvPr>
          <p:cNvSpPr>
            <a:spLocks xmlns:a="http://schemas.openxmlformats.org/drawingml/2006/main" noGrp="1"/>
          </p:cNvSpPr>
          <p:nvPr/>
        </p:nvSpPr>
        <p:spPr>
          <a:xfrm xmlns:a="http://schemas.openxmlformats.org/drawingml/2006/main">
            <a:off x="11906250" y="4581525"/>
            <a:ext cx="5619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225" b="1">
                <a:solidFill>
                  <a:srgbClr val="1A5FAA"/>
                </a:solidFill>
                <a:latin typeface="Helvetica Neue"/>
                <a:ea typeface="Helvetica Neue"/>
                <a:cs typeface="Helvetica Neue"/>
              </a:defRPr>
            </a:defPPr>
            <a:lvl1pPr>
              <a:defRPr sz="3225" b="1">
                <a:solidFill>
                  <a:srgbClr val="1A5FAA"/>
                </a:solidFill>
                <a:latin typeface="Helvetica Neue"/>
                <a:ea typeface="Helvetica Neue"/>
                <a:cs typeface="Helvetica Neue"/>
              </a:defRPr>
            </a:lvl1pPr>
            <a:lvl2pPr>
              <a:defRPr sz="3225" b="1">
                <a:solidFill>
                  <a:srgbClr val="1A5FAA"/>
                </a:solidFill>
                <a:latin typeface="Helvetica Neue"/>
                <a:ea typeface="Helvetica Neue"/>
                <a:cs typeface="Helvetica Neue"/>
              </a:defRPr>
            </a:lvl2pPr>
            <a:lvl3pPr>
              <a:defRPr sz="3225" b="1">
                <a:solidFill>
                  <a:srgbClr val="1A5FAA"/>
                </a:solidFill>
                <a:latin typeface="Helvetica Neue"/>
                <a:ea typeface="Helvetica Neue"/>
                <a:cs typeface="Helvetica Neue"/>
              </a:defRPr>
            </a:lvl3pPr>
            <a:lvl4pPr>
              <a:defRPr sz="3225" b="1">
                <a:solidFill>
                  <a:srgbClr val="1A5FAA"/>
                </a:solidFill>
                <a:latin typeface="Helvetica Neue"/>
                <a:ea typeface="Helvetica Neue"/>
                <a:cs typeface="Helvetica Neue"/>
              </a:defRPr>
            </a:lvl4pPr>
            <a:lvl5pPr>
              <a:defRPr sz="3225" b="1">
                <a:solidFill>
                  <a:srgbClr val="1A5FAA"/>
                </a:solidFill>
                <a:latin typeface="Helvetica Neue"/>
                <a:ea typeface="Helvetica Neue"/>
                <a:cs typeface="Helvetica Neue"/>
              </a:defRPr>
            </a:lvl5pPr>
            <a:lvl6pPr>
              <a:defRPr sz="3225" b="1">
                <a:solidFill>
                  <a:srgbClr val="1A5FAA"/>
                </a:solidFill>
                <a:latin typeface="Helvetica Neue"/>
                <a:ea typeface="Helvetica Neue"/>
                <a:cs typeface="Helvetica Neue"/>
              </a:defRPr>
            </a:lvl6pPr>
            <a:lvl7pPr>
              <a:defRPr sz="3225" b="1">
                <a:solidFill>
                  <a:srgbClr val="1A5FAA"/>
                </a:solidFill>
                <a:latin typeface="Helvetica Neue"/>
                <a:ea typeface="Helvetica Neue"/>
                <a:cs typeface="Helvetica Neue"/>
              </a:defRPr>
            </a:lvl7pPr>
            <a:lvl8pPr>
              <a:defRPr sz="3225" b="1">
                <a:solidFill>
                  <a:srgbClr val="1A5FAA"/>
                </a:solidFill>
                <a:latin typeface="Helvetica Neue"/>
                <a:ea typeface="Helvetica Neue"/>
                <a:cs typeface="Helvetica Neue"/>
              </a:defRPr>
            </a:lvl8pPr>
            <a:lvl9pPr>
              <a:defRPr sz="3225" b="1">
                <a:solidFill>
                  <a:srgbClr val="1A5FAA"/>
                </a:solidFill>
                <a:latin typeface="Helvetica Neue"/>
                <a:ea typeface="Helvetica Neue"/>
                <a:cs typeface="Helvetica Neue"/>
              </a:defRPr>
            </a:lvl9pPr>
          </a:lstStyle>
          <a:p xmlns:a="http://schemas.openxmlformats.org/drawingml/2006/main">
            <a:pPr>
              <a:defRPr sz="3225" b="1">
                <a:solidFill>
                  <a:srgbClr val="1A5FAA"/>
                </a:solidFill>
                <a:latin typeface="Helvetica Neue"/>
                <a:ea typeface="Helvetica Neue"/>
                <a:cs typeface="Helvetica Neue"/>
              </a:defRPr>
            </a:pPr>
            <a:r>
              <a:rPr sz="3225" b="1">
                <a:solidFill>
                  <a:srgbClr val="1A5FAA"/>
                </a:solidFill>
                <a:latin typeface="Helvetica Neue"/>
                <a:ea typeface="Helvetica Neue"/>
                <a:cs typeface="Helvetica Neue"/>
              </a:rPr>
              <a:t>A testable physical unit</a:t>
            </a:r>
          </a:p>
        </p:txBody>
      </p:sp>
      <p:sp>
        <p:nvSpPr>
          <p:cNvPr id="85" name="">
            <a:extLst xmlns:a="http://schemas.openxmlformats.org/drawingml/2006/main">
              <a:ext uri="{FF2B5EF4-FFF2-40B4-BE49-F238E27FC236}">
                <a16:creationId xmlns:a16="http://schemas.microsoft.com/office/drawing/2014/main" id="{C3DC4700-84C6-46E8-AC8B-C36354BF2CAD}"/>
              </a:ext>
            </a:extLst>
          </p:cNvPr>
          <p:cNvSpPr>
            <a:spLocks xmlns:a="http://schemas.openxmlformats.org/drawingml/2006/main" noGrp="1"/>
          </p:cNvSpPr>
          <p:nvPr/>
        </p:nvSpPr>
        <p:spPr>
          <a:xfrm xmlns:a="http://schemas.openxmlformats.org/drawingml/2006/main">
            <a:off x="11906250" y="5629275"/>
            <a:ext cx="56197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400" b="0">
                <a:solidFill>
                  <a:srgbClr val="5B6168"/>
                </a:solidFill>
                <a:latin typeface="Helvetica Neue"/>
                <a:ea typeface="Helvetica Neue"/>
                <a:cs typeface="Helvetica Neue"/>
              </a:defRPr>
            </a:defPPr>
            <a:lvl1pPr>
              <a:defRPr sz="2400" b="0">
                <a:solidFill>
                  <a:srgbClr val="5B6168"/>
                </a:solidFill>
                <a:latin typeface="Helvetica Neue"/>
                <a:ea typeface="Helvetica Neue"/>
                <a:cs typeface="Helvetica Neue"/>
              </a:defRPr>
            </a:lvl1pPr>
            <a:lvl2pPr>
              <a:defRPr sz="2400" b="0">
                <a:solidFill>
                  <a:srgbClr val="5B6168"/>
                </a:solidFill>
                <a:latin typeface="Helvetica Neue"/>
                <a:ea typeface="Helvetica Neue"/>
                <a:cs typeface="Helvetica Neue"/>
              </a:defRPr>
            </a:lvl2pPr>
            <a:lvl3pPr>
              <a:defRPr sz="2400" b="0">
                <a:solidFill>
                  <a:srgbClr val="5B6168"/>
                </a:solidFill>
                <a:latin typeface="Helvetica Neue"/>
                <a:ea typeface="Helvetica Neue"/>
                <a:cs typeface="Helvetica Neue"/>
              </a:defRPr>
            </a:lvl3pPr>
            <a:lvl4pPr>
              <a:defRPr sz="2400" b="0">
                <a:solidFill>
                  <a:srgbClr val="5B6168"/>
                </a:solidFill>
                <a:latin typeface="Helvetica Neue"/>
                <a:ea typeface="Helvetica Neue"/>
                <a:cs typeface="Helvetica Neue"/>
              </a:defRPr>
            </a:lvl4pPr>
            <a:lvl5pPr>
              <a:defRPr sz="2400" b="0">
                <a:solidFill>
                  <a:srgbClr val="5B6168"/>
                </a:solidFill>
                <a:latin typeface="Helvetica Neue"/>
                <a:ea typeface="Helvetica Neue"/>
                <a:cs typeface="Helvetica Neue"/>
              </a:defRPr>
            </a:lvl5pPr>
            <a:lvl6pPr>
              <a:defRPr sz="2400" b="0">
                <a:solidFill>
                  <a:srgbClr val="5B6168"/>
                </a:solidFill>
                <a:latin typeface="Helvetica Neue"/>
                <a:ea typeface="Helvetica Neue"/>
                <a:cs typeface="Helvetica Neue"/>
              </a:defRPr>
            </a:lvl6pPr>
            <a:lvl7pPr>
              <a:defRPr sz="2400" b="0">
                <a:solidFill>
                  <a:srgbClr val="5B6168"/>
                </a:solidFill>
                <a:latin typeface="Helvetica Neue"/>
                <a:ea typeface="Helvetica Neue"/>
                <a:cs typeface="Helvetica Neue"/>
              </a:defRPr>
            </a:lvl7pPr>
            <a:lvl8pPr>
              <a:defRPr sz="2400" b="0">
                <a:solidFill>
                  <a:srgbClr val="5B6168"/>
                </a:solidFill>
                <a:latin typeface="Helvetica Neue"/>
                <a:ea typeface="Helvetica Neue"/>
                <a:cs typeface="Helvetica Neue"/>
              </a:defRPr>
            </a:lvl8pPr>
            <a:lvl9pPr>
              <a:defRPr sz="2400" b="0">
                <a:solidFill>
                  <a:srgbClr val="5B6168"/>
                </a:solidFill>
                <a:latin typeface="Helvetica Neue"/>
                <a:ea typeface="Helvetica Neue"/>
                <a:cs typeface="Helvetica Neue"/>
              </a:defRPr>
            </a:lvl9pPr>
          </a:lstStyle>
          <a:p xmlns:a="http://schemas.openxmlformats.org/drawingml/2006/main">
            <a:pPr>
              <a:defRPr sz="2400" b="0">
                <a:solidFill>
                  <a:srgbClr val="5B6168"/>
                </a:solidFill>
                <a:latin typeface="Helvetica Neue"/>
                <a:ea typeface="Helvetica Neue"/>
                <a:cs typeface="Helvetica Neue"/>
              </a:defRPr>
            </a:pPr>
            <a:r>
              <a:rPr sz="2400" b="0">
                <a:solidFill>
                  <a:srgbClr val="5B6168"/>
                </a:solidFill>
                <a:latin typeface="Helvetica Neue"/>
                <a:ea typeface="Helvetica Neue"/>
                <a:cs typeface="Helvetica Neue"/>
              </a:rPr>
              <a:t>Remove interactions to test necessity. Recreate them to test sufficiency. Predict where the description succeeds or fails.</a:t>
            </a:r>
          </a:p>
        </p:txBody>
      </p:sp>
      <p:sp>
        <p:nvSpPr>
          <p:cNvPr id="86" name="">
            <a:extLst xmlns:a="http://schemas.openxmlformats.org/drawingml/2006/main">
              <a:ext uri="{FF2B5EF4-FFF2-40B4-BE49-F238E27FC236}">
                <a16:creationId xmlns:a16="http://schemas.microsoft.com/office/drawing/2014/main" id="{D34DBE84-C3A3-4C7F-BFCA-1E60782E2B8A}"/>
              </a:ext>
            </a:extLst>
          </p:cNvPr>
          <p:cNvSpPr>
            <a:spLocks xmlns:a="http://schemas.openxmlformats.org/drawingml/2006/main" noGrp="1"/>
          </p:cNvSpPr>
          <p:nvPr/>
        </p:nvSpPr>
        <p:spPr>
          <a:xfrm xmlns:a="http://schemas.openxmlformats.org/drawingml/2006/main">
            <a:off x="762000" y="8953500"/>
            <a:ext cx="16764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400" b="1">
                <a:solidFill>
                  <a:srgbClr val="1B9467"/>
                </a:solidFill>
                <a:latin typeface="Helvetica Neue"/>
                <a:ea typeface="Helvetica Neue"/>
                <a:cs typeface="Helvetica Neue"/>
              </a:defRPr>
            </a:defPPr>
            <a:lvl1pPr>
              <a:defRPr sz="2400" b="1">
                <a:solidFill>
                  <a:srgbClr val="1B9467"/>
                </a:solidFill>
                <a:latin typeface="Helvetica Neue"/>
                <a:ea typeface="Helvetica Neue"/>
                <a:cs typeface="Helvetica Neue"/>
              </a:defRPr>
            </a:lvl1pPr>
            <a:lvl2pPr>
              <a:defRPr sz="2400" b="1">
                <a:solidFill>
                  <a:srgbClr val="1B9467"/>
                </a:solidFill>
                <a:latin typeface="Helvetica Neue"/>
                <a:ea typeface="Helvetica Neue"/>
                <a:cs typeface="Helvetica Neue"/>
              </a:defRPr>
            </a:lvl2pPr>
            <a:lvl3pPr>
              <a:defRPr sz="2400" b="1">
                <a:solidFill>
                  <a:srgbClr val="1B9467"/>
                </a:solidFill>
                <a:latin typeface="Helvetica Neue"/>
                <a:ea typeface="Helvetica Neue"/>
                <a:cs typeface="Helvetica Neue"/>
              </a:defRPr>
            </a:lvl3pPr>
            <a:lvl4pPr>
              <a:defRPr sz="2400" b="1">
                <a:solidFill>
                  <a:srgbClr val="1B9467"/>
                </a:solidFill>
                <a:latin typeface="Helvetica Neue"/>
                <a:ea typeface="Helvetica Neue"/>
                <a:cs typeface="Helvetica Neue"/>
              </a:defRPr>
            </a:lvl4pPr>
            <a:lvl5pPr>
              <a:defRPr sz="2400" b="1">
                <a:solidFill>
                  <a:srgbClr val="1B9467"/>
                </a:solidFill>
                <a:latin typeface="Helvetica Neue"/>
                <a:ea typeface="Helvetica Neue"/>
                <a:cs typeface="Helvetica Neue"/>
              </a:defRPr>
            </a:lvl5pPr>
            <a:lvl6pPr>
              <a:defRPr sz="2400" b="1">
                <a:solidFill>
                  <a:srgbClr val="1B9467"/>
                </a:solidFill>
                <a:latin typeface="Helvetica Neue"/>
                <a:ea typeface="Helvetica Neue"/>
                <a:cs typeface="Helvetica Neue"/>
              </a:defRPr>
            </a:lvl6pPr>
            <a:lvl7pPr>
              <a:defRPr sz="2400" b="1">
                <a:solidFill>
                  <a:srgbClr val="1B9467"/>
                </a:solidFill>
                <a:latin typeface="Helvetica Neue"/>
                <a:ea typeface="Helvetica Neue"/>
                <a:cs typeface="Helvetica Neue"/>
              </a:defRPr>
            </a:lvl7pPr>
            <a:lvl8pPr>
              <a:defRPr sz="2400" b="1">
                <a:solidFill>
                  <a:srgbClr val="1B9467"/>
                </a:solidFill>
                <a:latin typeface="Helvetica Neue"/>
                <a:ea typeface="Helvetica Neue"/>
                <a:cs typeface="Helvetica Neue"/>
              </a:defRPr>
            </a:lvl8pPr>
            <a:lvl9pPr>
              <a:defRPr sz="2400" b="1">
                <a:solidFill>
                  <a:srgbClr val="1B9467"/>
                </a:solidFill>
                <a:latin typeface="Helvetica Neue"/>
                <a:ea typeface="Helvetica Neue"/>
                <a:cs typeface="Helvetica Neue"/>
              </a:defRPr>
            </a:lvl9pPr>
          </a:lstStyle>
          <a:p xmlns:a="http://schemas.openxmlformats.org/drawingml/2006/main">
            <a:pPr>
              <a:defRPr sz="2400" b="1">
                <a:solidFill>
                  <a:srgbClr val="1B9467"/>
                </a:solidFill>
                <a:latin typeface="Helvetica Neue"/>
                <a:ea typeface="Helvetica Neue"/>
                <a:cs typeface="Helvetica Neue"/>
              </a:defRPr>
            </a:pPr>
            <a:r>
              <a:rPr sz="2400" b="1">
                <a:solidFill>
                  <a:srgbClr val="1B9467"/>
                </a:solidFill>
                <a:latin typeface="Helvetica Neue"/>
                <a:ea typeface="Helvetica Neue"/>
                <a:cs typeface="Helvetica Neue"/>
              </a:rPr>
              <a:t>Graph methods propose groups. Controlled calculations establish their meaning.</a:t>
            </a:r>
          </a:p>
        </p:txBody>
      </p:sp>
    </p:spTree>
    <p:extLst>
      <p:ext uri="{BB962C8B-B14F-4D97-AF65-F5344CB8AC3E}">
        <p14:creationId xmlns:p14="http://schemas.microsoft.com/office/powerpoint/2010/main" val="1769291536"/>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4" name="">
            <a:extLst xmlns:a="http://schemas.openxmlformats.org/drawingml/2006/main">
              <a:ext uri="{FF2B5EF4-FFF2-40B4-BE49-F238E27FC236}">
                <a16:creationId xmlns:a16="http://schemas.microsoft.com/office/drawing/2014/main" id="{EF6008A6-4AD8-401F-9B86-A25973F7B569}"/>
              </a:ext>
            </a:extLst>
          </p:cNvPr>
          <p:cNvSpPr>
            <a:spLocks xmlns:a="http://schemas.openxmlformats.org/drawingml/2006/main" noGrp="1"/>
          </p:cNvSpPr>
          <p:nvPr/>
        </p:nvSpPr>
        <p:spPr>
          <a:xfrm xmlns:a="http://schemas.openxmlformats.org/drawingml/2006/main">
            <a:off x="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265ACC3-AD33-4A81-8828-A55C00FB226D}"/>
              </a:ext>
            </a:extLst>
          </p:cNvPr>
          <p:cNvSpPr>
            <a:spLocks xmlns:a="http://schemas.openxmlformats.org/drawingml/2006/main" noGrp="1"/>
          </p:cNvSpPr>
          <p:nvPr/>
        </p:nvSpPr>
        <p:spPr>
          <a:xfrm xmlns:a="http://schemas.openxmlformats.org/drawingml/2006/main">
            <a:off x="38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01681B1F-7F83-42DF-878B-DB36A16C169A}"/>
              </a:ext>
            </a:extLst>
          </p:cNvPr>
          <p:cNvSpPr>
            <a:spLocks xmlns:a="http://schemas.openxmlformats.org/drawingml/2006/main" noGrp="1"/>
          </p:cNvSpPr>
          <p:nvPr/>
        </p:nvSpPr>
        <p:spPr>
          <a:xfrm xmlns:a="http://schemas.openxmlformats.org/drawingml/2006/main">
            <a:off x="76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6682FF1-2938-413E-B089-4D056CEABEBF}"/>
              </a:ext>
            </a:extLst>
          </p:cNvPr>
          <p:cNvSpPr>
            <a:spLocks xmlns:a="http://schemas.openxmlformats.org/drawingml/2006/main" noGrp="1"/>
          </p:cNvSpPr>
          <p:nvPr/>
        </p:nvSpPr>
        <p:spPr>
          <a:xfrm xmlns:a="http://schemas.openxmlformats.org/drawingml/2006/main">
            <a:off x="114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597AC67D-F949-4545-B280-C2A8E4FBD1C6}"/>
              </a:ext>
            </a:extLst>
          </p:cNvPr>
          <p:cNvSpPr>
            <a:spLocks xmlns:a="http://schemas.openxmlformats.org/drawingml/2006/main" noGrp="1"/>
          </p:cNvSpPr>
          <p:nvPr/>
        </p:nvSpPr>
        <p:spPr>
          <a:xfrm xmlns:a="http://schemas.openxmlformats.org/drawingml/2006/main">
            <a:off x="152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2AF8D081-07A5-40AD-921C-01B8847AB471}"/>
              </a:ext>
            </a:extLst>
          </p:cNvPr>
          <p:cNvSpPr>
            <a:spLocks xmlns:a="http://schemas.openxmlformats.org/drawingml/2006/main" noGrp="1"/>
          </p:cNvSpPr>
          <p:nvPr/>
        </p:nvSpPr>
        <p:spPr>
          <a:xfrm xmlns:a="http://schemas.openxmlformats.org/drawingml/2006/main">
            <a:off x="190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6E0D6C4A-F5CC-4128-8509-EA999DD5AF32}"/>
              </a:ext>
            </a:extLst>
          </p:cNvPr>
          <p:cNvSpPr>
            <a:spLocks xmlns:a="http://schemas.openxmlformats.org/drawingml/2006/main" noGrp="1"/>
          </p:cNvSpPr>
          <p:nvPr/>
        </p:nvSpPr>
        <p:spPr>
          <a:xfrm xmlns:a="http://schemas.openxmlformats.org/drawingml/2006/main">
            <a:off x="228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4ADFCC11-6C96-401A-BF0B-FB30E91E403E}"/>
              </a:ext>
            </a:extLst>
          </p:cNvPr>
          <p:cNvSpPr>
            <a:spLocks xmlns:a="http://schemas.openxmlformats.org/drawingml/2006/main" noGrp="1"/>
          </p:cNvSpPr>
          <p:nvPr/>
        </p:nvSpPr>
        <p:spPr>
          <a:xfrm xmlns:a="http://schemas.openxmlformats.org/drawingml/2006/main">
            <a:off x="266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8FF13897-C36D-49DA-9620-430BD8DEEA39}"/>
              </a:ext>
            </a:extLst>
          </p:cNvPr>
          <p:cNvSpPr>
            <a:spLocks xmlns:a="http://schemas.openxmlformats.org/drawingml/2006/main" noGrp="1"/>
          </p:cNvSpPr>
          <p:nvPr/>
        </p:nvSpPr>
        <p:spPr>
          <a:xfrm xmlns:a="http://schemas.openxmlformats.org/drawingml/2006/main">
            <a:off x="304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BC71A4E2-015F-49C0-86C3-3EE5CCA57210}"/>
              </a:ext>
            </a:extLst>
          </p:cNvPr>
          <p:cNvSpPr>
            <a:spLocks xmlns:a="http://schemas.openxmlformats.org/drawingml/2006/main" noGrp="1"/>
          </p:cNvSpPr>
          <p:nvPr/>
        </p:nvSpPr>
        <p:spPr>
          <a:xfrm xmlns:a="http://schemas.openxmlformats.org/drawingml/2006/main">
            <a:off x="342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5094D338-961D-4F72-8850-4AFE250DF53B}"/>
              </a:ext>
            </a:extLst>
          </p:cNvPr>
          <p:cNvSpPr>
            <a:spLocks xmlns:a="http://schemas.openxmlformats.org/drawingml/2006/main" noGrp="1"/>
          </p:cNvSpPr>
          <p:nvPr/>
        </p:nvSpPr>
        <p:spPr>
          <a:xfrm xmlns:a="http://schemas.openxmlformats.org/drawingml/2006/main">
            <a:off x="381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D8F90F60-401C-4AF1-919E-4AA5966BE00F}"/>
              </a:ext>
            </a:extLst>
          </p:cNvPr>
          <p:cNvSpPr>
            <a:spLocks xmlns:a="http://schemas.openxmlformats.org/drawingml/2006/main" noGrp="1"/>
          </p:cNvSpPr>
          <p:nvPr/>
        </p:nvSpPr>
        <p:spPr>
          <a:xfrm xmlns:a="http://schemas.openxmlformats.org/drawingml/2006/main">
            <a:off x="419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0AD9EF34-3B92-4174-A357-3F41455D85D5}"/>
              </a:ext>
            </a:extLst>
          </p:cNvPr>
          <p:cNvSpPr>
            <a:spLocks xmlns:a="http://schemas.openxmlformats.org/drawingml/2006/main" noGrp="1"/>
          </p:cNvSpPr>
          <p:nvPr/>
        </p:nvSpPr>
        <p:spPr>
          <a:xfrm xmlns:a="http://schemas.openxmlformats.org/drawingml/2006/main">
            <a:off x="457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D0683DED-9C31-49A9-A004-68E4393B2999}"/>
              </a:ext>
            </a:extLst>
          </p:cNvPr>
          <p:cNvSpPr>
            <a:spLocks xmlns:a="http://schemas.openxmlformats.org/drawingml/2006/main" noGrp="1"/>
          </p:cNvSpPr>
          <p:nvPr/>
        </p:nvSpPr>
        <p:spPr>
          <a:xfrm xmlns:a="http://schemas.openxmlformats.org/drawingml/2006/main">
            <a:off x="495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C661C2B9-A9FD-426F-960C-B46631D27910}"/>
              </a:ext>
            </a:extLst>
          </p:cNvPr>
          <p:cNvSpPr>
            <a:spLocks xmlns:a="http://schemas.openxmlformats.org/drawingml/2006/main" noGrp="1"/>
          </p:cNvSpPr>
          <p:nvPr/>
        </p:nvSpPr>
        <p:spPr>
          <a:xfrm xmlns:a="http://schemas.openxmlformats.org/drawingml/2006/main">
            <a:off x="533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C3C7C574-D443-43A5-AE94-8AEFD3823521}"/>
              </a:ext>
            </a:extLst>
          </p:cNvPr>
          <p:cNvSpPr>
            <a:spLocks xmlns:a="http://schemas.openxmlformats.org/drawingml/2006/main" noGrp="1"/>
          </p:cNvSpPr>
          <p:nvPr/>
        </p:nvSpPr>
        <p:spPr>
          <a:xfrm xmlns:a="http://schemas.openxmlformats.org/drawingml/2006/main">
            <a:off x="571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76CF6D04-49BA-49B8-95B9-645535AA536D}"/>
              </a:ext>
            </a:extLst>
          </p:cNvPr>
          <p:cNvSpPr>
            <a:spLocks xmlns:a="http://schemas.openxmlformats.org/drawingml/2006/main" noGrp="1"/>
          </p:cNvSpPr>
          <p:nvPr/>
        </p:nvSpPr>
        <p:spPr>
          <a:xfrm xmlns:a="http://schemas.openxmlformats.org/drawingml/2006/main">
            <a:off x="609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DFAA33B8-3992-4B42-809B-4CC838087F0B}"/>
              </a:ext>
            </a:extLst>
          </p:cNvPr>
          <p:cNvSpPr>
            <a:spLocks xmlns:a="http://schemas.openxmlformats.org/drawingml/2006/main" noGrp="1"/>
          </p:cNvSpPr>
          <p:nvPr/>
        </p:nvSpPr>
        <p:spPr>
          <a:xfrm xmlns:a="http://schemas.openxmlformats.org/drawingml/2006/main">
            <a:off x="647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454A5427-DB3C-4DEE-ACB9-E43E97D7C996}"/>
              </a:ext>
            </a:extLst>
          </p:cNvPr>
          <p:cNvSpPr>
            <a:spLocks xmlns:a="http://schemas.openxmlformats.org/drawingml/2006/main" noGrp="1"/>
          </p:cNvSpPr>
          <p:nvPr/>
        </p:nvSpPr>
        <p:spPr>
          <a:xfrm xmlns:a="http://schemas.openxmlformats.org/drawingml/2006/main">
            <a:off x="685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5F9F0AC3-AD0F-4823-9D76-0D0A21BF22EB}"/>
              </a:ext>
            </a:extLst>
          </p:cNvPr>
          <p:cNvSpPr>
            <a:spLocks xmlns:a="http://schemas.openxmlformats.org/drawingml/2006/main" noGrp="1"/>
          </p:cNvSpPr>
          <p:nvPr/>
        </p:nvSpPr>
        <p:spPr>
          <a:xfrm xmlns:a="http://schemas.openxmlformats.org/drawingml/2006/main">
            <a:off x="723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231698EC-EB4C-47C9-ABF7-2F6FFC395068}"/>
              </a:ext>
            </a:extLst>
          </p:cNvPr>
          <p:cNvSpPr>
            <a:spLocks xmlns:a="http://schemas.openxmlformats.org/drawingml/2006/main" noGrp="1"/>
          </p:cNvSpPr>
          <p:nvPr/>
        </p:nvSpPr>
        <p:spPr>
          <a:xfrm xmlns:a="http://schemas.openxmlformats.org/drawingml/2006/main">
            <a:off x="762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CBFF5E4A-0CB3-4935-B37A-6C59F9BCE282}"/>
              </a:ext>
            </a:extLst>
          </p:cNvPr>
          <p:cNvSpPr>
            <a:spLocks xmlns:a="http://schemas.openxmlformats.org/drawingml/2006/main" noGrp="1"/>
          </p:cNvSpPr>
          <p:nvPr/>
        </p:nvSpPr>
        <p:spPr>
          <a:xfrm xmlns:a="http://schemas.openxmlformats.org/drawingml/2006/main">
            <a:off x="800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6C960057-9E09-4E68-93AE-D8592272BE85}"/>
              </a:ext>
            </a:extLst>
          </p:cNvPr>
          <p:cNvSpPr>
            <a:spLocks xmlns:a="http://schemas.openxmlformats.org/drawingml/2006/main" noGrp="1"/>
          </p:cNvSpPr>
          <p:nvPr/>
        </p:nvSpPr>
        <p:spPr>
          <a:xfrm xmlns:a="http://schemas.openxmlformats.org/drawingml/2006/main">
            <a:off x="838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4B5090F4-A643-4A30-8F02-724DDCE193FD}"/>
              </a:ext>
            </a:extLst>
          </p:cNvPr>
          <p:cNvSpPr>
            <a:spLocks xmlns:a="http://schemas.openxmlformats.org/drawingml/2006/main" noGrp="1"/>
          </p:cNvSpPr>
          <p:nvPr/>
        </p:nvSpPr>
        <p:spPr>
          <a:xfrm xmlns:a="http://schemas.openxmlformats.org/drawingml/2006/main">
            <a:off x="876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01D67190-A66F-4645-B922-369404A86A11}"/>
              </a:ext>
            </a:extLst>
          </p:cNvPr>
          <p:cNvSpPr>
            <a:spLocks xmlns:a="http://schemas.openxmlformats.org/drawingml/2006/main" noGrp="1"/>
          </p:cNvSpPr>
          <p:nvPr/>
        </p:nvSpPr>
        <p:spPr>
          <a:xfrm xmlns:a="http://schemas.openxmlformats.org/drawingml/2006/main">
            <a:off x="914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C8AE2EE7-49F9-4B50-8DC5-2C79A5974EEC}"/>
              </a:ext>
            </a:extLst>
          </p:cNvPr>
          <p:cNvSpPr>
            <a:spLocks xmlns:a="http://schemas.openxmlformats.org/drawingml/2006/main" noGrp="1"/>
          </p:cNvSpPr>
          <p:nvPr/>
        </p:nvSpPr>
        <p:spPr>
          <a:xfrm xmlns:a="http://schemas.openxmlformats.org/drawingml/2006/main">
            <a:off x="952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46913B91-C108-4559-B38A-92217E23D83B}"/>
              </a:ext>
            </a:extLst>
          </p:cNvPr>
          <p:cNvSpPr>
            <a:spLocks xmlns:a="http://schemas.openxmlformats.org/drawingml/2006/main" noGrp="1"/>
          </p:cNvSpPr>
          <p:nvPr/>
        </p:nvSpPr>
        <p:spPr>
          <a:xfrm xmlns:a="http://schemas.openxmlformats.org/drawingml/2006/main">
            <a:off x="990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2A2E07A1-1149-4FA9-8BD2-B7CE002DDB6C}"/>
              </a:ext>
            </a:extLst>
          </p:cNvPr>
          <p:cNvSpPr>
            <a:spLocks xmlns:a="http://schemas.openxmlformats.org/drawingml/2006/main" noGrp="1"/>
          </p:cNvSpPr>
          <p:nvPr/>
        </p:nvSpPr>
        <p:spPr>
          <a:xfrm xmlns:a="http://schemas.openxmlformats.org/drawingml/2006/main">
            <a:off x="1028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DD5B503A-59DA-44D1-9163-2EBCC7185880}"/>
              </a:ext>
            </a:extLst>
          </p:cNvPr>
          <p:cNvSpPr>
            <a:spLocks xmlns:a="http://schemas.openxmlformats.org/drawingml/2006/main" noGrp="1"/>
          </p:cNvSpPr>
          <p:nvPr/>
        </p:nvSpPr>
        <p:spPr>
          <a:xfrm xmlns:a="http://schemas.openxmlformats.org/drawingml/2006/main">
            <a:off x="1066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A2671A7E-8678-4EE2-897F-F23255210CA2}"/>
              </a:ext>
            </a:extLst>
          </p:cNvPr>
          <p:cNvSpPr>
            <a:spLocks xmlns:a="http://schemas.openxmlformats.org/drawingml/2006/main" noGrp="1"/>
          </p:cNvSpPr>
          <p:nvPr/>
        </p:nvSpPr>
        <p:spPr>
          <a:xfrm xmlns:a="http://schemas.openxmlformats.org/drawingml/2006/main">
            <a:off x="1104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866F7018-365E-4D9A-8F16-E7A016A122FD}"/>
              </a:ext>
            </a:extLst>
          </p:cNvPr>
          <p:cNvSpPr>
            <a:spLocks xmlns:a="http://schemas.openxmlformats.org/drawingml/2006/main" noGrp="1"/>
          </p:cNvSpPr>
          <p:nvPr/>
        </p:nvSpPr>
        <p:spPr>
          <a:xfrm xmlns:a="http://schemas.openxmlformats.org/drawingml/2006/main">
            <a:off x="1143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4F5B6870-D27E-4C98-9C51-8F1B6107817C}"/>
              </a:ext>
            </a:extLst>
          </p:cNvPr>
          <p:cNvSpPr>
            <a:spLocks xmlns:a="http://schemas.openxmlformats.org/drawingml/2006/main" noGrp="1"/>
          </p:cNvSpPr>
          <p:nvPr/>
        </p:nvSpPr>
        <p:spPr>
          <a:xfrm xmlns:a="http://schemas.openxmlformats.org/drawingml/2006/main">
            <a:off x="1181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677B22B1-A7EF-416F-BC07-4B026C485823}"/>
              </a:ext>
            </a:extLst>
          </p:cNvPr>
          <p:cNvSpPr>
            <a:spLocks xmlns:a="http://schemas.openxmlformats.org/drawingml/2006/main" noGrp="1"/>
          </p:cNvSpPr>
          <p:nvPr/>
        </p:nvSpPr>
        <p:spPr>
          <a:xfrm xmlns:a="http://schemas.openxmlformats.org/drawingml/2006/main">
            <a:off x="1219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CD7E2E77-F358-4044-B9FC-1AD24E704512}"/>
              </a:ext>
            </a:extLst>
          </p:cNvPr>
          <p:cNvSpPr>
            <a:spLocks xmlns:a="http://schemas.openxmlformats.org/drawingml/2006/main" noGrp="1"/>
          </p:cNvSpPr>
          <p:nvPr/>
        </p:nvSpPr>
        <p:spPr>
          <a:xfrm xmlns:a="http://schemas.openxmlformats.org/drawingml/2006/main">
            <a:off x="1257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FC128EE6-C1FE-42A0-8B2B-09DE47077F08}"/>
              </a:ext>
            </a:extLst>
          </p:cNvPr>
          <p:cNvSpPr>
            <a:spLocks xmlns:a="http://schemas.openxmlformats.org/drawingml/2006/main" noGrp="1"/>
          </p:cNvSpPr>
          <p:nvPr/>
        </p:nvSpPr>
        <p:spPr>
          <a:xfrm xmlns:a="http://schemas.openxmlformats.org/drawingml/2006/main">
            <a:off x="1295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CAE4D68D-E177-4DD1-8740-367754F2615C}"/>
              </a:ext>
            </a:extLst>
          </p:cNvPr>
          <p:cNvSpPr>
            <a:spLocks xmlns:a="http://schemas.openxmlformats.org/drawingml/2006/main" noGrp="1"/>
          </p:cNvSpPr>
          <p:nvPr/>
        </p:nvSpPr>
        <p:spPr>
          <a:xfrm xmlns:a="http://schemas.openxmlformats.org/drawingml/2006/main">
            <a:off x="1333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A038077A-4DA5-4DAF-B360-BE7C33E07EDA}"/>
              </a:ext>
            </a:extLst>
          </p:cNvPr>
          <p:cNvSpPr>
            <a:spLocks xmlns:a="http://schemas.openxmlformats.org/drawingml/2006/main" noGrp="1"/>
          </p:cNvSpPr>
          <p:nvPr/>
        </p:nvSpPr>
        <p:spPr>
          <a:xfrm xmlns:a="http://schemas.openxmlformats.org/drawingml/2006/main">
            <a:off x="1371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866F821A-6D99-4F4F-8783-3391E96EB88E}"/>
              </a:ext>
            </a:extLst>
          </p:cNvPr>
          <p:cNvSpPr>
            <a:spLocks xmlns:a="http://schemas.openxmlformats.org/drawingml/2006/main" noGrp="1"/>
          </p:cNvSpPr>
          <p:nvPr/>
        </p:nvSpPr>
        <p:spPr>
          <a:xfrm xmlns:a="http://schemas.openxmlformats.org/drawingml/2006/main">
            <a:off x="1409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CE3A8B41-E3C2-4A1C-AAC9-3B5702DD9F6B}"/>
              </a:ext>
            </a:extLst>
          </p:cNvPr>
          <p:cNvSpPr>
            <a:spLocks xmlns:a="http://schemas.openxmlformats.org/drawingml/2006/main" noGrp="1"/>
          </p:cNvSpPr>
          <p:nvPr/>
        </p:nvSpPr>
        <p:spPr>
          <a:xfrm xmlns:a="http://schemas.openxmlformats.org/drawingml/2006/main">
            <a:off x="1447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D24316B4-43F6-4451-B6E3-3F1DB061652F}"/>
              </a:ext>
            </a:extLst>
          </p:cNvPr>
          <p:cNvSpPr>
            <a:spLocks xmlns:a="http://schemas.openxmlformats.org/drawingml/2006/main" noGrp="1"/>
          </p:cNvSpPr>
          <p:nvPr/>
        </p:nvSpPr>
        <p:spPr>
          <a:xfrm xmlns:a="http://schemas.openxmlformats.org/drawingml/2006/main">
            <a:off x="1485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28C71B6E-7275-4EF1-A13F-21EF2F68B4D2}"/>
              </a:ext>
            </a:extLst>
          </p:cNvPr>
          <p:cNvSpPr>
            <a:spLocks xmlns:a="http://schemas.openxmlformats.org/drawingml/2006/main" noGrp="1"/>
          </p:cNvSpPr>
          <p:nvPr/>
        </p:nvSpPr>
        <p:spPr>
          <a:xfrm xmlns:a="http://schemas.openxmlformats.org/drawingml/2006/main">
            <a:off x="1524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2" name="">
            <a:extLst xmlns:a="http://schemas.openxmlformats.org/drawingml/2006/main">
              <a:ext uri="{FF2B5EF4-FFF2-40B4-BE49-F238E27FC236}">
                <a16:creationId xmlns:a16="http://schemas.microsoft.com/office/drawing/2014/main" id="{DAFFF108-FFBC-4E23-B001-F2142DB25581}"/>
              </a:ext>
            </a:extLst>
          </p:cNvPr>
          <p:cNvSpPr>
            <a:spLocks xmlns:a="http://schemas.openxmlformats.org/drawingml/2006/main" noGrp="1"/>
          </p:cNvSpPr>
          <p:nvPr/>
        </p:nvSpPr>
        <p:spPr>
          <a:xfrm xmlns:a="http://schemas.openxmlformats.org/drawingml/2006/main">
            <a:off x="1562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8891C635-4939-4446-97E4-999B1D043FDB}"/>
              </a:ext>
            </a:extLst>
          </p:cNvPr>
          <p:cNvSpPr>
            <a:spLocks xmlns:a="http://schemas.openxmlformats.org/drawingml/2006/main" noGrp="1"/>
          </p:cNvSpPr>
          <p:nvPr/>
        </p:nvSpPr>
        <p:spPr>
          <a:xfrm xmlns:a="http://schemas.openxmlformats.org/drawingml/2006/main">
            <a:off x="1600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D57F09F0-9283-4DFC-AD8A-1F6005580C38}"/>
              </a:ext>
            </a:extLst>
          </p:cNvPr>
          <p:cNvSpPr>
            <a:spLocks xmlns:a="http://schemas.openxmlformats.org/drawingml/2006/main" noGrp="1"/>
          </p:cNvSpPr>
          <p:nvPr/>
        </p:nvSpPr>
        <p:spPr>
          <a:xfrm xmlns:a="http://schemas.openxmlformats.org/drawingml/2006/main">
            <a:off x="1638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0E639910-0F59-4C72-8935-DA9E96B44D44}"/>
              </a:ext>
            </a:extLst>
          </p:cNvPr>
          <p:cNvSpPr>
            <a:spLocks xmlns:a="http://schemas.openxmlformats.org/drawingml/2006/main" noGrp="1"/>
          </p:cNvSpPr>
          <p:nvPr/>
        </p:nvSpPr>
        <p:spPr>
          <a:xfrm xmlns:a="http://schemas.openxmlformats.org/drawingml/2006/main">
            <a:off x="1676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6" name="">
            <a:extLst xmlns:a="http://schemas.openxmlformats.org/drawingml/2006/main">
              <a:ext uri="{FF2B5EF4-FFF2-40B4-BE49-F238E27FC236}">
                <a16:creationId xmlns:a16="http://schemas.microsoft.com/office/drawing/2014/main" id="{DA66FBAB-21D3-490A-9A81-AEB86710223B}"/>
              </a:ext>
            </a:extLst>
          </p:cNvPr>
          <p:cNvSpPr>
            <a:spLocks xmlns:a="http://schemas.openxmlformats.org/drawingml/2006/main" noGrp="1"/>
          </p:cNvSpPr>
          <p:nvPr/>
        </p:nvSpPr>
        <p:spPr>
          <a:xfrm xmlns:a="http://schemas.openxmlformats.org/drawingml/2006/main">
            <a:off x="1714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7" name="">
            <a:extLst xmlns:a="http://schemas.openxmlformats.org/drawingml/2006/main">
              <a:ext uri="{FF2B5EF4-FFF2-40B4-BE49-F238E27FC236}">
                <a16:creationId xmlns:a16="http://schemas.microsoft.com/office/drawing/2014/main" id="{C6B6C873-0F41-46A6-91F6-BCD26D985922}"/>
              </a:ext>
            </a:extLst>
          </p:cNvPr>
          <p:cNvSpPr>
            <a:spLocks xmlns:a="http://schemas.openxmlformats.org/drawingml/2006/main" noGrp="1"/>
          </p:cNvSpPr>
          <p:nvPr/>
        </p:nvSpPr>
        <p:spPr>
          <a:xfrm xmlns:a="http://schemas.openxmlformats.org/drawingml/2006/main">
            <a:off x="1752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8" name="">
            <a:extLst xmlns:a="http://schemas.openxmlformats.org/drawingml/2006/main">
              <a:ext uri="{FF2B5EF4-FFF2-40B4-BE49-F238E27FC236}">
                <a16:creationId xmlns:a16="http://schemas.microsoft.com/office/drawing/2014/main" id="{1F85FD62-89B7-4373-90F0-8D0A132757FE}"/>
              </a:ext>
            </a:extLst>
          </p:cNvPr>
          <p:cNvSpPr>
            <a:spLocks xmlns:a="http://schemas.openxmlformats.org/drawingml/2006/main" noGrp="1"/>
          </p:cNvSpPr>
          <p:nvPr/>
        </p:nvSpPr>
        <p:spPr>
          <a:xfrm xmlns:a="http://schemas.openxmlformats.org/drawingml/2006/main">
            <a:off x="1790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BAD12830-F6F4-4DFE-B8FD-9066AFAF1BC1}"/>
              </a:ext>
            </a:extLst>
          </p:cNvPr>
          <p:cNvSpPr>
            <a:spLocks xmlns:a="http://schemas.openxmlformats.org/drawingml/2006/main" noGrp="1"/>
          </p:cNvSpPr>
          <p:nvPr/>
        </p:nvSpPr>
        <p:spPr>
          <a:xfrm xmlns:a="http://schemas.openxmlformats.org/drawingml/2006/main">
            <a:off x="0" y="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0" name="">
            <a:extLst xmlns:a="http://schemas.openxmlformats.org/drawingml/2006/main">
              <a:ext uri="{FF2B5EF4-FFF2-40B4-BE49-F238E27FC236}">
                <a16:creationId xmlns:a16="http://schemas.microsoft.com/office/drawing/2014/main" id="{9E22FA8C-6125-4E2F-92C1-63ACE104610A}"/>
              </a:ext>
            </a:extLst>
          </p:cNvPr>
          <p:cNvSpPr>
            <a:spLocks xmlns:a="http://schemas.openxmlformats.org/drawingml/2006/main" noGrp="1"/>
          </p:cNvSpPr>
          <p:nvPr/>
        </p:nvSpPr>
        <p:spPr>
          <a:xfrm xmlns:a="http://schemas.openxmlformats.org/drawingml/2006/main">
            <a:off x="0" y="38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1" name="">
            <a:extLst xmlns:a="http://schemas.openxmlformats.org/drawingml/2006/main">
              <a:ext uri="{FF2B5EF4-FFF2-40B4-BE49-F238E27FC236}">
                <a16:creationId xmlns:a16="http://schemas.microsoft.com/office/drawing/2014/main" id="{C77D61B7-41C0-4EC2-BF1C-0376C234E5E6}"/>
              </a:ext>
            </a:extLst>
          </p:cNvPr>
          <p:cNvSpPr>
            <a:spLocks xmlns:a="http://schemas.openxmlformats.org/drawingml/2006/main" noGrp="1"/>
          </p:cNvSpPr>
          <p:nvPr/>
        </p:nvSpPr>
        <p:spPr>
          <a:xfrm xmlns:a="http://schemas.openxmlformats.org/drawingml/2006/main">
            <a:off x="0" y="76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2" name="">
            <a:extLst xmlns:a="http://schemas.openxmlformats.org/drawingml/2006/main">
              <a:ext uri="{FF2B5EF4-FFF2-40B4-BE49-F238E27FC236}">
                <a16:creationId xmlns:a16="http://schemas.microsoft.com/office/drawing/2014/main" id="{55A91B30-5281-404E-8149-5001E230A7DF}"/>
              </a:ext>
            </a:extLst>
          </p:cNvPr>
          <p:cNvSpPr>
            <a:spLocks xmlns:a="http://schemas.openxmlformats.org/drawingml/2006/main" noGrp="1"/>
          </p:cNvSpPr>
          <p:nvPr/>
        </p:nvSpPr>
        <p:spPr>
          <a:xfrm xmlns:a="http://schemas.openxmlformats.org/drawingml/2006/main">
            <a:off x="0" y="114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3" name="">
            <a:extLst xmlns:a="http://schemas.openxmlformats.org/drawingml/2006/main">
              <a:ext uri="{FF2B5EF4-FFF2-40B4-BE49-F238E27FC236}">
                <a16:creationId xmlns:a16="http://schemas.microsoft.com/office/drawing/2014/main" id="{60F5FAEA-C7E3-4552-BB8A-BD3227FA6910}"/>
              </a:ext>
            </a:extLst>
          </p:cNvPr>
          <p:cNvSpPr>
            <a:spLocks xmlns:a="http://schemas.openxmlformats.org/drawingml/2006/main" noGrp="1"/>
          </p:cNvSpPr>
          <p:nvPr/>
        </p:nvSpPr>
        <p:spPr>
          <a:xfrm xmlns:a="http://schemas.openxmlformats.org/drawingml/2006/main">
            <a:off x="0" y="152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4" name="">
            <a:extLst xmlns:a="http://schemas.openxmlformats.org/drawingml/2006/main">
              <a:ext uri="{FF2B5EF4-FFF2-40B4-BE49-F238E27FC236}">
                <a16:creationId xmlns:a16="http://schemas.microsoft.com/office/drawing/2014/main" id="{53752A86-5E53-4CE6-B75D-B22CD2F8E20F}"/>
              </a:ext>
            </a:extLst>
          </p:cNvPr>
          <p:cNvSpPr>
            <a:spLocks xmlns:a="http://schemas.openxmlformats.org/drawingml/2006/main" noGrp="1"/>
          </p:cNvSpPr>
          <p:nvPr/>
        </p:nvSpPr>
        <p:spPr>
          <a:xfrm xmlns:a="http://schemas.openxmlformats.org/drawingml/2006/main">
            <a:off x="0" y="190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5" name="">
            <a:extLst xmlns:a="http://schemas.openxmlformats.org/drawingml/2006/main">
              <a:ext uri="{FF2B5EF4-FFF2-40B4-BE49-F238E27FC236}">
                <a16:creationId xmlns:a16="http://schemas.microsoft.com/office/drawing/2014/main" id="{9928C973-7635-4891-B270-CC507827FA04}"/>
              </a:ext>
            </a:extLst>
          </p:cNvPr>
          <p:cNvSpPr>
            <a:spLocks xmlns:a="http://schemas.openxmlformats.org/drawingml/2006/main" noGrp="1"/>
          </p:cNvSpPr>
          <p:nvPr/>
        </p:nvSpPr>
        <p:spPr>
          <a:xfrm xmlns:a="http://schemas.openxmlformats.org/drawingml/2006/main">
            <a:off x="0" y="228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6" name="">
            <a:extLst xmlns:a="http://schemas.openxmlformats.org/drawingml/2006/main">
              <a:ext uri="{FF2B5EF4-FFF2-40B4-BE49-F238E27FC236}">
                <a16:creationId xmlns:a16="http://schemas.microsoft.com/office/drawing/2014/main" id="{F025F80F-1B22-4A56-8440-866632D15ACD}"/>
              </a:ext>
            </a:extLst>
          </p:cNvPr>
          <p:cNvSpPr>
            <a:spLocks xmlns:a="http://schemas.openxmlformats.org/drawingml/2006/main" noGrp="1"/>
          </p:cNvSpPr>
          <p:nvPr/>
        </p:nvSpPr>
        <p:spPr>
          <a:xfrm xmlns:a="http://schemas.openxmlformats.org/drawingml/2006/main">
            <a:off x="0" y="266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7" name="">
            <a:extLst xmlns:a="http://schemas.openxmlformats.org/drawingml/2006/main">
              <a:ext uri="{FF2B5EF4-FFF2-40B4-BE49-F238E27FC236}">
                <a16:creationId xmlns:a16="http://schemas.microsoft.com/office/drawing/2014/main" id="{8E3A79F9-C89E-4FFA-92FF-462C2B5A47C7}"/>
              </a:ext>
            </a:extLst>
          </p:cNvPr>
          <p:cNvSpPr>
            <a:spLocks xmlns:a="http://schemas.openxmlformats.org/drawingml/2006/main" noGrp="1"/>
          </p:cNvSpPr>
          <p:nvPr/>
        </p:nvSpPr>
        <p:spPr>
          <a:xfrm xmlns:a="http://schemas.openxmlformats.org/drawingml/2006/main">
            <a:off x="0" y="304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8" name="">
            <a:extLst xmlns:a="http://schemas.openxmlformats.org/drawingml/2006/main">
              <a:ext uri="{FF2B5EF4-FFF2-40B4-BE49-F238E27FC236}">
                <a16:creationId xmlns:a16="http://schemas.microsoft.com/office/drawing/2014/main" id="{AB28BCFD-F21A-4289-899D-04FC81915BE6}"/>
              </a:ext>
            </a:extLst>
          </p:cNvPr>
          <p:cNvSpPr>
            <a:spLocks xmlns:a="http://schemas.openxmlformats.org/drawingml/2006/main" noGrp="1"/>
          </p:cNvSpPr>
          <p:nvPr/>
        </p:nvSpPr>
        <p:spPr>
          <a:xfrm xmlns:a="http://schemas.openxmlformats.org/drawingml/2006/main">
            <a:off x="0" y="342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9" name="">
            <a:extLst xmlns:a="http://schemas.openxmlformats.org/drawingml/2006/main">
              <a:ext uri="{FF2B5EF4-FFF2-40B4-BE49-F238E27FC236}">
                <a16:creationId xmlns:a16="http://schemas.microsoft.com/office/drawing/2014/main" id="{3051DA5D-F259-41D3-A166-98680DE46E66}"/>
              </a:ext>
            </a:extLst>
          </p:cNvPr>
          <p:cNvSpPr>
            <a:spLocks xmlns:a="http://schemas.openxmlformats.org/drawingml/2006/main" noGrp="1"/>
          </p:cNvSpPr>
          <p:nvPr/>
        </p:nvSpPr>
        <p:spPr>
          <a:xfrm xmlns:a="http://schemas.openxmlformats.org/drawingml/2006/main">
            <a:off x="0" y="381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0" name="">
            <a:extLst xmlns:a="http://schemas.openxmlformats.org/drawingml/2006/main">
              <a:ext uri="{FF2B5EF4-FFF2-40B4-BE49-F238E27FC236}">
                <a16:creationId xmlns:a16="http://schemas.microsoft.com/office/drawing/2014/main" id="{993FFF62-6568-4391-A47C-C417B1AD4ADB}"/>
              </a:ext>
            </a:extLst>
          </p:cNvPr>
          <p:cNvSpPr>
            <a:spLocks xmlns:a="http://schemas.openxmlformats.org/drawingml/2006/main" noGrp="1"/>
          </p:cNvSpPr>
          <p:nvPr/>
        </p:nvSpPr>
        <p:spPr>
          <a:xfrm xmlns:a="http://schemas.openxmlformats.org/drawingml/2006/main">
            <a:off x="0" y="419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1" name="">
            <a:extLst xmlns:a="http://schemas.openxmlformats.org/drawingml/2006/main">
              <a:ext uri="{FF2B5EF4-FFF2-40B4-BE49-F238E27FC236}">
                <a16:creationId xmlns:a16="http://schemas.microsoft.com/office/drawing/2014/main" id="{3E2E7000-4FC3-4194-8FFC-9B7B2BB07659}"/>
              </a:ext>
            </a:extLst>
          </p:cNvPr>
          <p:cNvSpPr>
            <a:spLocks xmlns:a="http://schemas.openxmlformats.org/drawingml/2006/main" noGrp="1"/>
          </p:cNvSpPr>
          <p:nvPr/>
        </p:nvSpPr>
        <p:spPr>
          <a:xfrm xmlns:a="http://schemas.openxmlformats.org/drawingml/2006/main">
            <a:off x="0" y="457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2" name="">
            <a:extLst xmlns:a="http://schemas.openxmlformats.org/drawingml/2006/main">
              <a:ext uri="{FF2B5EF4-FFF2-40B4-BE49-F238E27FC236}">
                <a16:creationId xmlns:a16="http://schemas.microsoft.com/office/drawing/2014/main" id="{85597B5C-10ED-49C6-B19E-50D6DDD0623A}"/>
              </a:ext>
            </a:extLst>
          </p:cNvPr>
          <p:cNvSpPr>
            <a:spLocks xmlns:a="http://schemas.openxmlformats.org/drawingml/2006/main" noGrp="1"/>
          </p:cNvSpPr>
          <p:nvPr/>
        </p:nvSpPr>
        <p:spPr>
          <a:xfrm xmlns:a="http://schemas.openxmlformats.org/drawingml/2006/main">
            <a:off x="0" y="495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3" name="">
            <a:extLst xmlns:a="http://schemas.openxmlformats.org/drawingml/2006/main">
              <a:ext uri="{FF2B5EF4-FFF2-40B4-BE49-F238E27FC236}">
                <a16:creationId xmlns:a16="http://schemas.microsoft.com/office/drawing/2014/main" id="{25971796-7C62-4935-BB82-4AE7417DA486}"/>
              </a:ext>
            </a:extLst>
          </p:cNvPr>
          <p:cNvSpPr>
            <a:spLocks xmlns:a="http://schemas.openxmlformats.org/drawingml/2006/main" noGrp="1"/>
          </p:cNvSpPr>
          <p:nvPr/>
        </p:nvSpPr>
        <p:spPr>
          <a:xfrm xmlns:a="http://schemas.openxmlformats.org/drawingml/2006/main">
            <a:off x="0" y="533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4" name="">
            <a:extLst xmlns:a="http://schemas.openxmlformats.org/drawingml/2006/main">
              <a:ext uri="{FF2B5EF4-FFF2-40B4-BE49-F238E27FC236}">
                <a16:creationId xmlns:a16="http://schemas.microsoft.com/office/drawing/2014/main" id="{CB8A4701-8DD0-4500-BB17-48D9564BE1B7}"/>
              </a:ext>
            </a:extLst>
          </p:cNvPr>
          <p:cNvSpPr>
            <a:spLocks xmlns:a="http://schemas.openxmlformats.org/drawingml/2006/main" noGrp="1"/>
          </p:cNvSpPr>
          <p:nvPr/>
        </p:nvSpPr>
        <p:spPr>
          <a:xfrm xmlns:a="http://schemas.openxmlformats.org/drawingml/2006/main">
            <a:off x="0" y="571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5" name="">
            <a:extLst xmlns:a="http://schemas.openxmlformats.org/drawingml/2006/main">
              <a:ext uri="{FF2B5EF4-FFF2-40B4-BE49-F238E27FC236}">
                <a16:creationId xmlns:a16="http://schemas.microsoft.com/office/drawing/2014/main" id="{329DB118-B7FC-457D-97AC-7EEB12D128AF}"/>
              </a:ext>
            </a:extLst>
          </p:cNvPr>
          <p:cNvSpPr>
            <a:spLocks xmlns:a="http://schemas.openxmlformats.org/drawingml/2006/main" noGrp="1"/>
          </p:cNvSpPr>
          <p:nvPr/>
        </p:nvSpPr>
        <p:spPr>
          <a:xfrm xmlns:a="http://schemas.openxmlformats.org/drawingml/2006/main">
            <a:off x="0" y="609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6" name="">
            <a:extLst xmlns:a="http://schemas.openxmlformats.org/drawingml/2006/main">
              <a:ext uri="{FF2B5EF4-FFF2-40B4-BE49-F238E27FC236}">
                <a16:creationId xmlns:a16="http://schemas.microsoft.com/office/drawing/2014/main" id="{54968A60-403D-440B-BDC3-831DC368B6AE}"/>
              </a:ext>
            </a:extLst>
          </p:cNvPr>
          <p:cNvSpPr>
            <a:spLocks xmlns:a="http://schemas.openxmlformats.org/drawingml/2006/main" noGrp="1"/>
          </p:cNvSpPr>
          <p:nvPr/>
        </p:nvSpPr>
        <p:spPr>
          <a:xfrm xmlns:a="http://schemas.openxmlformats.org/drawingml/2006/main">
            <a:off x="0" y="647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7" name="">
            <a:extLst xmlns:a="http://schemas.openxmlformats.org/drawingml/2006/main">
              <a:ext uri="{FF2B5EF4-FFF2-40B4-BE49-F238E27FC236}">
                <a16:creationId xmlns:a16="http://schemas.microsoft.com/office/drawing/2014/main" id="{7E4898A7-F1A2-4ABB-9C57-58A6F8C5F252}"/>
              </a:ext>
            </a:extLst>
          </p:cNvPr>
          <p:cNvSpPr>
            <a:spLocks xmlns:a="http://schemas.openxmlformats.org/drawingml/2006/main" noGrp="1"/>
          </p:cNvSpPr>
          <p:nvPr/>
        </p:nvSpPr>
        <p:spPr>
          <a:xfrm xmlns:a="http://schemas.openxmlformats.org/drawingml/2006/main">
            <a:off x="0" y="685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8" name="">
            <a:extLst xmlns:a="http://schemas.openxmlformats.org/drawingml/2006/main">
              <a:ext uri="{FF2B5EF4-FFF2-40B4-BE49-F238E27FC236}">
                <a16:creationId xmlns:a16="http://schemas.microsoft.com/office/drawing/2014/main" id="{33A57317-F365-4CFD-892A-5F51D6012FE1}"/>
              </a:ext>
            </a:extLst>
          </p:cNvPr>
          <p:cNvSpPr>
            <a:spLocks xmlns:a="http://schemas.openxmlformats.org/drawingml/2006/main" noGrp="1"/>
          </p:cNvSpPr>
          <p:nvPr/>
        </p:nvSpPr>
        <p:spPr>
          <a:xfrm xmlns:a="http://schemas.openxmlformats.org/drawingml/2006/main">
            <a:off x="0" y="723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9" name="">
            <a:extLst xmlns:a="http://schemas.openxmlformats.org/drawingml/2006/main">
              <a:ext uri="{FF2B5EF4-FFF2-40B4-BE49-F238E27FC236}">
                <a16:creationId xmlns:a16="http://schemas.microsoft.com/office/drawing/2014/main" id="{BF56D8E5-BEE2-4EAF-8313-AC76C081F614}"/>
              </a:ext>
            </a:extLst>
          </p:cNvPr>
          <p:cNvSpPr>
            <a:spLocks xmlns:a="http://schemas.openxmlformats.org/drawingml/2006/main" noGrp="1"/>
          </p:cNvSpPr>
          <p:nvPr/>
        </p:nvSpPr>
        <p:spPr>
          <a:xfrm xmlns:a="http://schemas.openxmlformats.org/drawingml/2006/main">
            <a:off x="0" y="762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0" name="">
            <a:extLst xmlns:a="http://schemas.openxmlformats.org/drawingml/2006/main">
              <a:ext uri="{FF2B5EF4-FFF2-40B4-BE49-F238E27FC236}">
                <a16:creationId xmlns:a16="http://schemas.microsoft.com/office/drawing/2014/main" id="{A9E1621E-868E-4317-93CC-CE3CC0B9F858}"/>
              </a:ext>
            </a:extLst>
          </p:cNvPr>
          <p:cNvSpPr>
            <a:spLocks xmlns:a="http://schemas.openxmlformats.org/drawingml/2006/main" noGrp="1"/>
          </p:cNvSpPr>
          <p:nvPr/>
        </p:nvSpPr>
        <p:spPr>
          <a:xfrm xmlns:a="http://schemas.openxmlformats.org/drawingml/2006/main">
            <a:off x="0" y="800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1" name="">
            <a:extLst xmlns:a="http://schemas.openxmlformats.org/drawingml/2006/main">
              <a:ext uri="{FF2B5EF4-FFF2-40B4-BE49-F238E27FC236}">
                <a16:creationId xmlns:a16="http://schemas.microsoft.com/office/drawing/2014/main" id="{2D0E5E81-EBD8-4E6E-A484-C823118348C4}"/>
              </a:ext>
            </a:extLst>
          </p:cNvPr>
          <p:cNvSpPr>
            <a:spLocks xmlns:a="http://schemas.openxmlformats.org/drawingml/2006/main" noGrp="1"/>
          </p:cNvSpPr>
          <p:nvPr/>
        </p:nvSpPr>
        <p:spPr>
          <a:xfrm xmlns:a="http://schemas.openxmlformats.org/drawingml/2006/main">
            <a:off x="0" y="838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2" name="">
            <a:extLst xmlns:a="http://schemas.openxmlformats.org/drawingml/2006/main">
              <a:ext uri="{FF2B5EF4-FFF2-40B4-BE49-F238E27FC236}">
                <a16:creationId xmlns:a16="http://schemas.microsoft.com/office/drawing/2014/main" id="{2233CF92-8E17-48C3-9A26-52F7F54B8003}"/>
              </a:ext>
            </a:extLst>
          </p:cNvPr>
          <p:cNvSpPr>
            <a:spLocks xmlns:a="http://schemas.openxmlformats.org/drawingml/2006/main" noGrp="1"/>
          </p:cNvSpPr>
          <p:nvPr/>
        </p:nvSpPr>
        <p:spPr>
          <a:xfrm xmlns:a="http://schemas.openxmlformats.org/drawingml/2006/main">
            <a:off x="0" y="876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3" name="">
            <a:extLst xmlns:a="http://schemas.openxmlformats.org/drawingml/2006/main">
              <a:ext uri="{FF2B5EF4-FFF2-40B4-BE49-F238E27FC236}">
                <a16:creationId xmlns:a16="http://schemas.microsoft.com/office/drawing/2014/main" id="{321FA8D4-434D-40F7-8663-95E996090E24}"/>
              </a:ext>
            </a:extLst>
          </p:cNvPr>
          <p:cNvSpPr>
            <a:spLocks xmlns:a="http://schemas.openxmlformats.org/drawingml/2006/main" noGrp="1"/>
          </p:cNvSpPr>
          <p:nvPr/>
        </p:nvSpPr>
        <p:spPr>
          <a:xfrm xmlns:a="http://schemas.openxmlformats.org/drawingml/2006/main">
            <a:off x="0" y="914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4" name="">
            <a:extLst xmlns:a="http://schemas.openxmlformats.org/drawingml/2006/main">
              <a:ext uri="{FF2B5EF4-FFF2-40B4-BE49-F238E27FC236}">
                <a16:creationId xmlns:a16="http://schemas.microsoft.com/office/drawing/2014/main" id="{52209D9E-1A1D-4CE0-A281-529A1F812719}"/>
              </a:ext>
            </a:extLst>
          </p:cNvPr>
          <p:cNvSpPr>
            <a:spLocks xmlns:a="http://schemas.openxmlformats.org/drawingml/2006/main" noGrp="1"/>
          </p:cNvSpPr>
          <p:nvPr/>
        </p:nvSpPr>
        <p:spPr>
          <a:xfrm xmlns:a="http://schemas.openxmlformats.org/drawingml/2006/main">
            <a:off x="0" y="952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5" name="">
            <a:extLst xmlns:a="http://schemas.openxmlformats.org/drawingml/2006/main">
              <a:ext uri="{FF2B5EF4-FFF2-40B4-BE49-F238E27FC236}">
                <a16:creationId xmlns:a16="http://schemas.microsoft.com/office/drawing/2014/main" id="{46BFFB7B-8BE9-478C-8A03-BF11EB8803D4}"/>
              </a:ext>
            </a:extLst>
          </p:cNvPr>
          <p:cNvSpPr>
            <a:spLocks xmlns:a="http://schemas.openxmlformats.org/drawingml/2006/main" noGrp="1"/>
          </p:cNvSpPr>
          <p:nvPr/>
        </p:nvSpPr>
        <p:spPr>
          <a:xfrm xmlns:a="http://schemas.openxmlformats.org/drawingml/2006/main">
            <a:off x="0" y="990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6" name="">
            <a:extLst xmlns:a="http://schemas.openxmlformats.org/drawingml/2006/main">
              <a:ext uri="{FF2B5EF4-FFF2-40B4-BE49-F238E27FC236}">
                <a16:creationId xmlns:a16="http://schemas.microsoft.com/office/drawing/2014/main" id="{0D332AFF-4A8A-4CF8-B069-E9C774F64E33}"/>
              </a:ext>
            </a:extLst>
          </p:cNvPr>
          <p:cNvSpPr>
            <a:spLocks xmlns:a="http://schemas.openxmlformats.org/drawingml/2006/main" noGrp="1"/>
          </p:cNvSpPr>
          <p:nvPr/>
        </p:nvSpPr>
        <p:spPr>
          <a:xfrm xmlns:a="http://schemas.openxmlformats.org/drawingml/2006/main">
            <a:off x="762000" y="666750"/>
            <a:ext cx="16383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A5FAA"/>
                </a:solidFill>
                <a:latin typeface="Helvetica Neue"/>
                <a:ea typeface="Helvetica Neue"/>
                <a:cs typeface="Helvetica Neue"/>
              </a:defRPr>
            </a:defPPr>
            <a:lvl1pPr>
              <a:defRPr sz="1725" b="1">
                <a:solidFill>
                  <a:srgbClr val="1A5FAA"/>
                </a:solidFill>
                <a:latin typeface="Helvetica Neue"/>
                <a:ea typeface="Helvetica Neue"/>
                <a:cs typeface="Helvetica Neue"/>
              </a:defRPr>
            </a:lvl1pPr>
            <a:lvl2pPr>
              <a:defRPr sz="1725" b="1">
                <a:solidFill>
                  <a:srgbClr val="1A5FAA"/>
                </a:solidFill>
                <a:latin typeface="Helvetica Neue"/>
                <a:ea typeface="Helvetica Neue"/>
                <a:cs typeface="Helvetica Neue"/>
              </a:defRPr>
            </a:lvl2pPr>
            <a:lvl3pPr>
              <a:defRPr sz="1725" b="1">
                <a:solidFill>
                  <a:srgbClr val="1A5FAA"/>
                </a:solidFill>
                <a:latin typeface="Helvetica Neue"/>
                <a:ea typeface="Helvetica Neue"/>
                <a:cs typeface="Helvetica Neue"/>
              </a:defRPr>
            </a:lvl3pPr>
            <a:lvl4pPr>
              <a:defRPr sz="1725" b="1">
                <a:solidFill>
                  <a:srgbClr val="1A5FAA"/>
                </a:solidFill>
                <a:latin typeface="Helvetica Neue"/>
                <a:ea typeface="Helvetica Neue"/>
                <a:cs typeface="Helvetica Neue"/>
              </a:defRPr>
            </a:lvl4pPr>
            <a:lvl5pPr>
              <a:defRPr sz="1725" b="1">
                <a:solidFill>
                  <a:srgbClr val="1A5FAA"/>
                </a:solidFill>
                <a:latin typeface="Helvetica Neue"/>
                <a:ea typeface="Helvetica Neue"/>
                <a:cs typeface="Helvetica Neue"/>
              </a:defRPr>
            </a:lvl5pPr>
            <a:lvl6pPr>
              <a:defRPr sz="1725" b="1">
                <a:solidFill>
                  <a:srgbClr val="1A5FAA"/>
                </a:solidFill>
                <a:latin typeface="Helvetica Neue"/>
                <a:ea typeface="Helvetica Neue"/>
                <a:cs typeface="Helvetica Neue"/>
              </a:defRPr>
            </a:lvl6pPr>
            <a:lvl7pPr>
              <a:defRPr sz="1725" b="1">
                <a:solidFill>
                  <a:srgbClr val="1A5FAA"/>
                </a:solidFill>
                <a:latin typeface="Helvetica Neue"/>
                <a:ea typeface="Helvetica Neue"/>
                <a:cs typeface="Helvetica Neue"/>
              </a:defRPr>
            </a:lvl7pPr>
            <a:lvl8pPr>
              <a:defRPr sz="1725" b="1">
                <a:solidFill>
                  <a:srgbClr val="1A5FAA"/>
                </a:solidFill>
                <a:latin typeface="Helvetica Neue"/>
                <a:ea typeface="Helvetica Neue"/>
                <a:cs typeface="Helvetica Neue"/>
              </a:defRPr>
            </a:lvl8pPr>
            <a:lvl9pPr>
              <a:defRPr sz="1725" b="1">
                <a:solidFill>
                  <a:srgbClr val="1A5FAA"/>
                </a:solidFill>
                <a:latin typeface="Helvetica Neue"/>
                <a:ea typeface="Helvetica Neue"/>
                <a:cs typeface="Helvetica Neue"/>
              </a:defRPr>
            </a:lvl9pPr>
          </a:lstStyle>
          <a:p xmlns:a="http://schemas.openxmlformats.org/drawingml/2006/main">
            <a:pPr>
              <a:defRPr sz="1725" b="1">
                <a:solidFill>
                  <a:srgbClr val="1A5FAA"/>
                </a:solidFill>
                <a:latin typeface="Helvetica Neue"/>
                <a:ea typeface="Helvetica Neue"/>
                <a:cs typeface="Helvetica Neue"/>
              </a:defRPr>
            </a:pPr>
            <a:r>
              <a:rPr sz="1725" b="1">
                <a:solidFill>
                  <a:srgbClr val="1A5FAA"/>
                </a:solidFill>
                <a:latin typeface="Helvetica Neue"/>
                <a:ea typeface="Helvetica Neue"/>
                <a:cs typeface="Helvetica Neue"/>
              </a:rPr>
              <a:t>RESEARCH PROGRAMME</a:t>
            </a:r>
          </a:p>
        </p:txBody>
      </p:sp>
      <p:sp>
        <p:nvSpPr>
          <p:cNvPr id="77" name="">
            <a:extLst xmlns:a="http://schemas.openxmlformats.org/drawingml/2006/main">
              <a:ext uri="{FF2B5EF4-FFF2-40B4-BE49-F238E27FC236}">
                <a16:creationId xmlns:a16="http://schemas.microsoft.com/office/drawing/2014/main" id="{6936A2BC-D3F9-46B9-B158-C5694C615DC8}"/>
              </a:ext>
            </a:extLst>
          </p:cNvPr>
          <p:cNvSpPr>
            <a:spLocks xmlns:a="http://schemas.openxmlformats.org/drawingml/2006/main" noGrp="1"/>
          </p:cNvSpPr>
          <p:nvPr/>
        </p:nvSpPr>
        <p:spPr>
          <a:xfrm xmlns:a="http://schemas.openxmlformats.org/drawingml/2006/main">
            <a:off x="762000" y="1066800"/>
            <a:ext cx="16764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4350" b="1">
                <a:solidFill>
                  <a:srgbClr val="16191D"/>
                </a:solidFill>
                <a:latin typeface="Helvetica Neue"/>
                <a:ea typeface="Helvetica Neue"/>
                <a:cs typeface="Helvetica Neue"/>
              </a:defRPr>
            </a:defPPr>
            <a:lvl1pPr>
              <a:defRPr sz="4350" b="1">
                <a:solidFill>
                  <a:srgbClr val="16191D"/>
                </a:solidFill>
                <a:latin typeface="Helvetica Neue"/>
                <a:ea typeface="Helvetica Neue"/>
                <a:cs typeface="Helvetica Neue"/>
              </a:defRPr>
            </a:lvl1pPr>
            <a:lvl2pPr>
              <a:defRPr sz="4350" b="1">
                <a:solidFill>
                  <a:srgbClr val="16191D"/>
                </a:solidFill>
                <a:latin typeface="Helvetica Neue"/>
                <a:ea typeface="Helvetica Neue"/>
                <a:cs typeface="Helvetica Neue"/>
              </a:defRPr>
            </a:lvl2pPr>
            <a:lvl3pPr>
              <a:defRPr sz="4350" b="1">
                <a:solidFill>
                  <a:srgbClr val="16191D"/>
                </a:solidFill>
                <a:latin typeface="Helvetica Neue"/>
                <a:ea typeface="Helvetica Neue"/>
                <a:cs typeface="Helvetica Neue"/>
              </a:defRPr>
            </a:lvl3pPr>
            <a:lvl4pPr>
              <a:defRPr sz="4350" b="1">
                <a:solidFill>
                  <a:srgbClr val="16191D"/>
                </a:solidFill>
                <a:latin typeface="Helvetica Neue"/>
                <a:ea typeface="Helvetica Neue"/>
                <a:cs typeface="Helvetica Neue"/>
              </a:defRPr>
            </a:lvl4pPr>
            <a:lvl5pPr>
              <a:defRPr sz="4350" b="1">
                <a:solidFill>
                  <a:srgbClr val="16191D"/>
                </a:solidFill>
                <a:latin typeface="Helvetica Neue"/>
                <a:ea typeface="Helvetica Neue"/>
                <a:cs typeface="Helvetica Neue"/>
              </a:defRPr>
            </a:lvl5pPr>
            <a:lvl6pPr>
              <a:defRPr sz="4350" b="1">
                <a:solidFill>
                  <a:srgbClr val="16191D"/>
                </a:solidFill>
                <a:latin typeface="Helvetica Neue"/>
                <a:ea typeface="Helvetica Neue"/>
                <a:cs typeface="Helvetica Neue"/>
              </a:defRPr>
            </a:lvl6pPr>
            <a:lvl7pPr>
              <a:defRPr sz="4350" b="1">
                <a:solidFill>
                  <a:srgbClr val="16191D"/>
                </a:solidFill>
                <a:latin typeface="Helvetica Neue"/>
                <a:ea typeface="Helvetica Neue"/>
                <a:cs typeface="Helvetica Neue"/>
              </a:defRPr>
            </a:lvl7pPr>
            <a:lvl8pPr>
              <a:defRPr sz="4350" b="1">
                <a:solidFill>
                  <a:srgbClr val="16191D"/>
                </a:solidFill>
                <a:latin typeface="Helvetica Neue"/>
                <a:ea typeface="Helvetica Neue"/>
                <a:cs typeface="Helvetica Neue"/>
              </a:defRPr>
            </a:lvl8pPr>
            <a:lvl9pPr>
              <a:defRPr sz="4350" b="1">
                <a:solidFill>
                  <a:srgbClr val="16191D"/>
                </a:solidFill>
                <a:latin typeface="Helvetica Neue"/>
                <a:ea typeface="Helvetica Neue"/>
                <a:cs typeface="Helvetica Neue"/>
              </a:defRPr>
            </a:lvl9pPr>
          </a:lstStyle>
          <a:p xmlns:a="http://schemas.openxmlformats.org/drawingml/2006/main">
            <a:pPr>
              <a:defRPr sz="4350" b="1">
                <a:solidFill>
                  <a:srgbClr val="16191D"/>
                </a:solidFill>
                <a:latin typeface="Helvetica Neue"/>
                <a:ea typeface="Helvetica Neue"/>
                <a:cs typeface="Helvetica Neue"/>
              </a:defRPr>
            </a:pPr>
            <a:r>
              <a:rPr sz="4350" b="1">
                <a:solidFill>
                  <a:srgbClr val="16191D"/>
                </a:solidFill>
                <a:latin typeface="Helvetica Neue"/>
                <a:ea typeface="Helvetica Neue"/>
                <a:cs typeface="Helvetica Neue"/>
              </a:rPr>
              <a:t>Three work packages develop one physical explanation</a:t>
            </a:r>
          </a:p>
        </p:txBody>
      </p:sp>
      <p:sp>
        <p:nvSpPr>
          <p:cNvPr id="78" name="">
            <a:extLst xmlns:a="http://schemas.openxmlformats.org/drawingml/2006/main">
              <a:ext uri="{FF2B5EF4-FFF2-40B4-BE49-F238E27FC236}">
                <a16:creationId xmlns:a16="http://schemas.microsoft.com/office/drawing/2014/main" id="{B5988DA8-E819-404D-9BCB-3C9B04BE2B2A}"/>
              </a:ext>
            </a:extLst>
          </p:cNvPr>
          <p:cNvSpPr>
            <a:spLocks xmlns:a="http://schemas.openxmlformats.org/drawingml/2006/main" noGrp="1"/>
          </p:cNvSpPr>
          <p:nvPr/>
        </p:nvSpPr>
        <p:spPr>
          <a:xfrm xmlns:a="http://schemas.openxmlformats.org/drawingml/2006/main">
            <a:off x="762000" y="9620250"/>
            <a:ext cx="16764000" cy="19050"/>
          </a:xfrm>
          <a:prstGeom xmlns:a="http://schemas.openxmlformats.org/drawingml/2006/main" prst="rect">
            <a:avLst/>
          </a:prstGeom>
          <a:solidFill xmlns:a="http://schemas.openxmlformats.org/drawingml/2006/main">
            <a:srgbClr val="DDE2E8"/>
          </a:solidFill>
          <a:ln xmlns:a="http://schemas.openxmlformats.org/drawingml/2006/main" w="0">
            <a:noFill/>
          </a:ln>
        </p:spPr>
      </p:sp>
      <p:sp>
        <p:nvSpPr>
          <p:cNvPr id="79" name="">
            <a:extLst xmlns:a="http://schemas.openxmlformats.org/drawingml/2006/main">
              <a:ext uri="{FF2B5EF4-FFF2-40B4-BE49-F238E27FC236}">
                <a16:creationId xmlns:a16="http://schemas.microsoft.com/office/drawing/2014/main" id="{51BE77C1-03A4-43AF-A938-12AC79D0DABF}"/>
              </a:ext>
            </a:extLst>
          </p:cNvPr>
          <p:cNvSpPr>
            <a:spLocks xmlns:a="http://schemas.openxmlformats.org/drawingml/2006/main" noGrp="1"/>
          </p:cNvSpPr>
          <p:nvPr/>
        </p:nvSpPr>
        <p:spPr>
          <a:xfrm xmlns:a="http://schemas.openxmlformats.org/drawingml/2006/main">
            <a:off x="762000" y="9810750"/>
            <a:ext cx="1447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00" b="0">
                <a:solidFill>
                  <a:srgbClr val="5B6168"/>
                </a:solidFill>
                <a:latin typeface="Helvetica Neue"/>
                <a:ea typeface="Helvetica Neue"/>
                <a:cs typeface="Helvetica Neue"/>
              </a:defRPr>
            </a:defPPr>
            <a:lvl1pPr>
              <a:defRPr sz="1500" b="0">
                <a:solidFill>
                  <a:srgbClr val="5B6168"/>
                </a:solidFill>
                <a:latin typeface="Helvetica Neue"/>
                <a:ea typeface="Helvetica Neue"/>
                <a:cs typeface="Helvetica Neue"/>
              </a:defRPr>
            </a:lvl1pPr>
            <a:lvl2pPr>
              <a:defRPr sz="1500" b="0">
                <a:solidFill>
                  <a:srgbClr val="5B6168"/>
                </a:solidFill>
                <a:latin typeface="Helvetica Neue"/>
                <a:ea typeface="Helvetica Neue"/>
                <a:cs typeface="Helvetica Neue"/>
              </a:defRPr>
            </a:lvl2pPr>
            <a:lvl3pPr>
              <a:defRPr sz="1500" b="0">
                <a:solidFill>
                  <a:srgbClr val="5B6168"/>
                </a:solidFill>
                <a:latin typeface="Helvetica Neue"/>
                <a:ea typeface="Helvetica Neue"/>
                <a:cs typeface="Helvetica Neue"/>
              </a:defRPr>
            </a:lvl3pPr>
            <a:lvl4pPr>
              <a:defRPr sz="1500" b="0">
                <a:solidFill>
                  <a:srgbClr val="5B6168"/>
                </a:solidFill>
                <a:latin typeface="Helvetica Neue"/>
                <a:ea typeface="Helvetica Neue"/>
                <a:cs typeface="Helvetica Neue"/>
              </a:defRPr>
            </a:lvl4pPr>
            <a:lvl5pPr>
              <a:defRPr sz="1500" b="0">
                <a:solidFill>
                  <a:srgbClr val="5B6168"/>
                </a:solidFill>
                <a:latin typeface="Helvetica Neue"/>
                <a:ea typeface="Helvetica Neue"/>
                <a:cs typeface="Helvetica Neue"/>
              </a:defRPr>
            </a:lvl5pPr>
            <a:lvl6pPr>
              <a:defRPr sz="1500" b="0">
                <a:solidFill>
                  <a:srgbClr val="5B6168"/>
                </a:solidFill>
                <a:latin typeface="Helvetica Neue"/>
                <a:ea typeface="Helvetica Neue"/>
                <a:cs typeface="Helvetica Neue"/>
              </a:defRPr>
            </a:lvl6pPr>
            <a:lvl7pPr>
              <a:defRPr sz="1500" b="0">
                <a:solidFill>
                  <a:srgbClr val="5B6168"/>
                </a:solidFill>
                <a:latin typeface="Helvetica Neue"/>
                <a:ea typeface="Helvetica Neue"/>
                <a:cs typeface="Helvetica Neue"/>
              </a:defRPr>
            </a:lvl7pPr>
            <a:lvl8pPr>
              <a:defRPr sz="1500" b="0">
                <a:solidFill>
                  <a:srgbClr val="5B6168"/>
                </a:solidFill>
                <a:latin typeface="Helvetica Neue"/>
                <a:ea typeface="Helvetica Neue"/>
                <a:cs typeface="Helvetica Neue"/>
              </a:defRPr>
            </a:lvl8pPr>
            <a:lvl9pPr>
              <a:defRPr sz="1500" b="0">
                <a:solidFill>
                  <a:srgbClr val="5B6168"/>
                </a:solidFill>
                <a:latin typeface="Helvetica Neue"/>
                <a:ea typeface="Helvetica Neue"/>
                <a:cs typeface="Helvetica Neue"/>
              </a:defRPr>
            </a:lvl9pPr>
          </a:lstStyle>
          <a:p xmlns:a="http://schemas.openxmlformats.org/drawingml/2006/main">
            <a:pPr>
              <a:defRPr sz="1500" b="0">
                <a:solidFill>
                  <a:srgbClr val="5B6168"/>
                </a:solidFill>
                <a:latin typeface="Helvetica Neue"/>
                <a:ea typeface="Helvetica Neue"/>
                <a:cs typeface="Helvetica Neue"/>
              </a:defRPr>
            </a:pPr>
            <a:r>
              <a:rPr sz="1500" b="0">
                <a:solidFill>
                  <a:srgbClr val="5B6168"/>
                </a:solidFill>
                <a:latin typeface="Helvetica Neue"/>
                <a:ea typeface="Helvetica Neue"/>
                <a:cs typeface="Helvetica Neue"/>
              </a:rPr>
              <a:t>First Contact · Yuefeng Yin · Future Fellowship</a:t>
            </a:r>
          </a:p>
        </p:txBody>
      </p:sp>
      <p:sp>
        <p:nvSpPr>
          <p:cNvPr id="80" name="">
            <a:extLst xmlns:a="http://schemas.openxmlformats.org/drawingml/2006/main">
              <a:ext uri="{FF2B5EF4-FFF2-40B4-BE49-F238E27FC236}">
                <a16:creationId xmlns:a16="http://schemas.microsoft.com/office/drawing/2014/main" id="{F61DC41D-5678-46EC-8F38-FE2988FC7B75}"/>
              </a:ext>
            </a:extLst>
          </p:cNvPr>
          <p:cNvSpPr>
            <a:spLocks xmlns:a="http://schemas.openxmlformats.org/drawingml/2006/main" noGrp="1"/>
          </p:cNvSpPr>
          <p:nvPr/>
        </p:nvSpPr>
        <p:spPr>
          <a:xfrm xmlns:a="http://schemas.openxmlformats.org/drawingml/2006/main">
            <a:off x="16002000" y="981075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lgn="r">
              <a:defRPr sz="1500" b="1">
                <a:solidFill>
                  <a:srgbClr val="1A5FAA"/>
                </a:solidFill>
                <a:latin typeface="Helvetica Neue"/>
                <a:ea typeface="Helvetica Neue"/>
                <a:cs typeface="Helvetica Neue"/>
              </a:defRPr>
            </a:defPPr>
            <a:lvl1pPr algn="r">
              <a:defRPr sz="1500" b="1">
                <a:solidFill>
                  <a:srgbClr val="1A5FAA"/>
                </a:solidFill>
                <a:latin typeface="Helvetica Neue"/>
                <a:ea typeface="Helvetica Neue"/>
                <a:cs typeface="Helvetica Neue"/>
              </a:defRPr>
            </a:lvl1pPr>
            <a:lvl2pPr algn="r">
              <a:defRPr sz="1500" b="1">
                <a:solidFill>
                  <a:srgbClr val="1A5FAA"/>
                </a:solidFill>
                <a:latin typeface="Helvetica Neue"/>
                <a:ea typeface="Helvetica Neue"/>
                <a:cs typeface="Helvetica Neue"/>
              </a:defRPr>
            </a:lvl2pPr>
            <a:lvl3pPr algn="r">
              <a:defRPr sz="1500" b="1">
                <a:solidFill>
                  <a:srgbClr val="1A5FAA"/>
                </a:solidFill>
                <a:latin typeface="Helvetica Neue"/>
                <a:ea typeface="Helvetica Neue"/>
                <a:cs typeface="Helvetica Neue"/>
              </a:defRPr>
            </a:lvl3pPr>
            <a:lvl4pPr algn="r">
              <a:defRPr sz="1500" b="1">
                <a:solidFill>
                  <a:srgbClr val="1A5FAA"/>
                </a:solidFill>
                <a:latin typeface="Helvetica Neue"/>
                <a:ea typeface="Helvetica Neue"/>
                <a:cs typeface="Helvetica Neue"/>
              </a:defRPr>
            </a:lvl4pPr>
            <a:lvl5pPr algn="r">
              <a:defRPr sz="1500" b="1">
                <a:solidFill>
                  <a:srgbClr val="1A5FAA"/>
                </a:solidFill>
                <a:latin typeface="Helvetica Neue"/>
                <a:ea typeface="Helvetica Neue"/>
                <a:cs typeface="Helvetica Neue"/>
              </a:defRPr>
            </a:lvl5pPr>
            <a:lvl6pPr algn="r">
              <a:defRPr sz="1500" b="1">
                <a:solidFill>
                  <a:srgbClr val="1A5FAA"/>
                </a:solidFill>
                <a:latin typeface="Helvetica Neue"/>
                <a:ea typeface="Helvetica Neue"/>
                <a:cs typeface="Helvetica Neue"/>
              </a:defRPr>
            </a:lvl6pPr>
            <a:lvl7pPr algn="r">
              <a:defRPr sz="1500" b="1">
                <a:solidFill>
                  <a:srgbClr val="1A5FAA"/>
                </a:solidFill>
                <a:latin typeface="Helvetica Neue"/>
                <a:ea typeface="Helvetica Neue"/>
                <a:cs typeface="Helvetica Neue"/>
              </a:defRPr>
            </a:lvl7pPr>
            <a:lvl8pPr algn="r">
              <a:defRPr sz="1500" b="1">
                <a:solidFill>
                  <a:srgbClr val="1A5FAA"/>
                </a:solidFill>
                <a:latin typeface="Helvetica Neue"/>
                <a:ea typeface="Helvetica Neue"/>
                <a:cs typeface="Helvetica Neue"/>
              </a:defRPr>
            </a:lvl8pPr>
            <a:lvl9pPr algn="r">
              <a:defRPr sz="1500" b="1">
                <a:solidFill>
                  <a:srgbClr val="1A5FAA"/>
                </a:solidFill>
                <a:latin typeface="Helvetica Neue"/>
                <a:ea typeface="Helvetica Neue"/>
                <a:cs typeface="Helvetica Neue"/>
              </a:defRPr>
            </a:lvl9pPr>
          </a:lstStyle>
          <a:p xmlns:a="http://schemas.openxmlformats.org/drawingml/2006/main">
            <a:pPr algn="r">
              <a:defRPr sz="1500" b="1">
                <a:solidFill>
                  <a:srgbClr val="1A5FAA"/>
                </a:solidFill>
                <a:latin typeface="Helvetica Neue"/>
                <a:ea typeface="Helvetica Neue"/>
                <a:cs typeface="Helvetica Neue"/>
              </a:defRPr>
            </a:pPr>
            <a:r>
              <a:rPr sz="1500" b="1">
                <a:solidFill>
                  <a:srgbClr val="1A5FAA"/>
                </a:solidFill>
                <a:latin typeface="Helvetica Neue"/>
                <a:ea typeface="Helvetica Neue"/>
                <a:cs typeface="Helvetica Neue"/>
              </a:rPr>
              <a:t>07</a:t>
            </a:r>
          </a:p>
        </p:txBody>
      </p:sp>
      <p:sp>
        <p:nvSpPr>
          <p:cNvPr id="81" name="">
            <a:extLst xmlns:a="http://schemas.openxmlformats.org/drawingml/2006/main">
              <a:ext uri="{FF2B5EF4-FFF2-40B4-BE49-F238E27FC236}">
                <a16:creationId xmlns:a16="http://schemas.microsoft.com/office/drawing/2014/main" id="{C32A69AE-5B9D-4B92-8F07-2D987079E440}"/>
              </a:ext>
            </a:extLst>
          </p:cNvPr>
          <p:cNvSpPr>
            <a:spLocks xmlns:a="http://schemas.openxmlformats.org/drawingml/2006/main" noGrp="1"/>
          </p:cNvSpPr>
          <p:nvPr/>
        </p:nvSpPr>
        <p:spPr>
          <a:xfrm xmlns:a="http://schemas.openxmlformats.org/drawingml/2006/main">
            <a:off x="762000" y="3048000"/>
            <a:ext cx="5143500" cy="19050"/>
          </a:xfrm>
          <a:prstGeom xmlns:a="http://schemas.openxmlformats.org/drawingml/2006/main" prst="rect">
            <a:avLst/>
          </a:prstGeom>
          <a:solidFill xmlns:a="http://schemas.openxmlformats.org/drawingml/2006/main">
            <a:srgbClr val="1A5FAA"/>
          </a:solidFill>
          <a:ln xmlns:a="http://schemas.openxmlformats.org/drawingml/2006/main" w="0">
            <a:noFill/>
          </a:ln>
        </p:spPr>
      </p:sp>
      <p:sp>
        <p:nvSpPr>
          <p:cNvPr id="82" name="">
            <a:extLst xmlns:a="http://schemas.openxmlformats.org/drawingml/2006/main">
              <a:ext uri="{FF2B5EF4-FFF2-40B4-BE49-F238E27FC236}">
                <a16:creationId xmlns:a16="http://schemas.microsoft.com/office/drawing/2014/main" id="{DA81FE2E-9891-4DAB-A85B-229E4D2D7355}"/>
              </a:ext>
            </a:extLst>
          </p:cNvPr>
          <p:cNvSpPr>
            <a:spLocks xmlns:a="http://schemas.openxmlformats.org/drawingml/2006/main" noGrp="1"/>
          </p:cNvSpPr>
          <p:nvPr/>
        </p:nvSpPr>
        <p:spPr>
          <a:xfrm xmlns:a="http://schemas.openxmlformats.org/drawingml/2006/main">
            <a:off x="762000" y="3295650"/>
            <a:ext cx="514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225" b="1">
                <a:solidFill>
                  <a:srgbClr val="1A5FAA"/>
                </a:solidFill>
                <a:latin typeface="Helvetica Neue"/>
                <a:ea typeface="Helvetica Neue"/>
                <a:cs typeface="Helvetica Neue"/>
              </a:defRPr>
            </a:defPPr>
            <a:lvl1pPr>
              <a:defRPr sz="3225" b="1">
                <a:solidFill>
                  <a:srgbClr val="1A5FAA"/>
                </a:solidFill>
                <a:latin typeface="Helvetica Neue"/>
                <a:ea typeface="Helvetica Neue"/>
                <a:cs typeface="Helvetica Neue"/>
              </a:defRPr>
            </a:lvl1pPr>
            <a:lvl2pPr>
              <a:defRPr sz="3225" b="1">
                <a:solidFill>
                  <a:srgbClr val="1A5FAA"/>
                </a:solidFill>
                <a:latin typeface="Helvetica Neue"/>
                <a:ea typeface="Helvetica Neue"/>
                <a:cs typeface="Helvetica Neue"/>
              </a:defRPr>
            </a:lvl2pPr>
            <a:lvl3pPr>
              <a:defRPr sz="3225" b="1">
                <a:solidFill>
                  <a:srgbClr val="1A5FAA"/>
                </a:solidFill>
                <a:latin typeface="Helvetica Neue"/>
                <a:ea typeface="Helvetica Neue"/>
                <a:cs typeface="Helvetica Neue"/>
              </a:defRPr>
            </a:lvl3pPr>
            <a:lvl4pPr>
              <a:defRPr sz="3225" b="1">
                <a:solidFill>
                  <a:srgbClr val="1A5FAA"/>
                </a:solidFill>
                <a:latin typeface="Helvetica Neue"/>
                <a:ea typeface="Helvetica Neue"/>
                <a:cs typeface="Helvetica Neue"/>
              </a:defRPr>
            </a:lvl4pPr>
            <a:lvl5pPr>
              <a:defRPr sz="3225" b="1">
                <a:solidFill>
                  <a:srgbClr val="1A5FAA"/>
                </a:solidFill>
                <a:latin typeface="Helvetica Neue"/>
                <a:ea typeface="Helvetica Neue"/>
                <a:cs typeface="Helvetica Neue"/>
              </a:defRPr>
            </a:lvl5pPr>
            <a:lvl6pPr>
              <a:defRPr sz="3225" b="1">
                <a:solidFill>
                  <a:srgbClr val="1A5FAA"/>
                </a:solidFill>
                <a:latin typeface="Helvetica Neue"/>
                <a:ea typeface="Helvetica Neue"/>
                <a:cs typeface="Helvetica Neue"/>
              </a:defRPr>
            </a:lvl6pPr>
            <a:lvl7pPr>
              <a:defRPr sz="3225" b="1">
                <a:solidFill>
                  <a:srgbClr val="1A5FAA"/>
                </a:solidFill>
                <a:latin typeface="Helvetica Neue"/>
                <a:ea typeface="Helvetica Neue"/>
                <a:cs typeface="Helvetica Neue"/>
              </a:defRPr>
            </a:lvl7pPr>
            <a:lvl8pPr>
              <a:defRPr sz="3225" b="1">
                <a:solidFill>
                  <a:srgbClr val="1A5FAA"/>
                </a:solidFill>
                <a:latin typeface="Helvetica Neue"/>
                <a:ea typeface="Helvetica Neue"/>
                <a:cs typeface="Helvetica Neue"/>
              </a:defRPr>
            </a:lvl8pPr>
            <a:lvl9pPr>
              <a:defRPr sz="3225" b="1">
                <a:solidFill>
                  <a:srgbClr val="1A5FAA"/>
                </a:solidFill>
                <a:latin typeface="Helvetica Neue"/>
                <a:ea typeface="Helvetica Neue"/>
                <a:cs typeface="Helvetica Neue"/>
              </a:defRPr>
            </a:lvl9pPr>
          </a:lstStyle>
          <a:p xmlns:a="http://schemas.openxmlformats.org/drawingml/2006/main">
            <a:pPr>
              <a:defRPr sz="3225" b="1">
                <a:solidFill>
                  <a:srgbClr val="1A5FAA"/>
                </a:solidFill>
                <a:latin typeface="Helvetica Neue"/>
                <a:ea typeface="Helvetica Neue"/>
                <a:cs typeface="Helvetica Neue"/>
              </a:defRPr>
            </a:pPr>
            <a:r>
              <a:rPr sz="3225" b="1">
                <a:solidFill>
                  <a:srgbClr val="1A5FAA"/>
                </a:solidFill>
                <a:latin typeface="Helvetica Neue"/>
                <a:ea typeface="Helvetica Neue"/>
                <a:cs typeface="Helvetica Neue"/>
              </a:rPr>
              <a:t>WP1  Identify</a:t>
            </a:r>
          </a:p>
        </p:txBody>
      </p:sp>
      <p:sp>
        <p:nvSpPr>
          <p:cNvPr id="83" name="">
            <a:extLst xmlns:a="http://schemas.openxmlformats.org/drawingml/2006/main">
              <a:ext uri="{FF2B5EF4-FFF2-40B4-BE49-F238E27FC236}">
                <a16:creationId xmlns:a16="http://schemas.microsoft.com/office/drawing/2014/main" id="{6B47FD57-D6E3-4455-84FB-07A84D21515A}"/>
              </a:ext>
            </a:extLst>
          </p:cNvPr>
          <p:cNvSpPr>
            <a:spLocks xmlns:a="http://schemas.openxmlformats.org/drawingml/2006/main" noGrp="1"/>
          </p:cNvSpPr>
          <p:nvPr/>
        </p:nvSpPr>
        <p:spPr>
          <a:xfrm xmlns:a="http://schemas.openxmlformats.org/drawingml/2006/main">
            <a:off x="762000" y="4343400"/>
            <a:ext cx="514350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400" b="0">
                <a:solidFill>
                  <a:srgbClr val="5B6168"/>
                </a:solidFill>
                <a:latin typeface="Helvetica Neue"/>
                <a:ea typeface="Helvetica Neue"/>
                <a:cs typeface="Helvetica Neue"/>
              </a:defRPr>
            </a:defPPr>
            <a:lvl1pPr>
              <a:defRPr sz="2400" b="0">
                <a:solidFill>
                  <a:srgbClr val="5B6168"/>
                </a:solidFill>
                <a:latin typeface="Helvetica Neue"/>
                <a:ea typeface="Helvetica Neue"/>
                <a:cs typeface="Helvetica Neue"/>
              </a:defRPr>
            </a:lvl1pPr>
            <a:lvl2pPr>
              <a:defRPr sz="2400" b="0">
                <a:solidFill>
                  <a:srgbClr val="5B6168"/>
                </a:solidFill>
                <a:latin typeface="Helvetica Neue"/>
                <a:ea typeface="Helvetica Neue"/>
                <a:cs typeface="Helvetica Neue"/>
              </a:defRPr>
            </a:lvl2pPr>
            <a:lvl3pPr>
              <a:defRPr sz="2400" b="0">
                <a:solidFill>
                  <a:srgbClr val="5B6168"/>
                </a:solidFill>
                <a:latin typeface="Helvetica Neue"/>
                <a:ea typeface="Helvetica Neue"/>
                <a:cs typeface="Helvetica Neue"/>
              </a:defRPr>
            </a:lvl3pPr>
            <a:lvl4pPr>
              <a:defRPr sz="2400" b="0">
                <a:solidFill>
                  <a:srgbClr val="5B6168"/>
                </a:solidFill>
                <a:latin typeface="Helvetica Neue"/>
                <a:ea typeface="Helvetica Neue"/>
                <a:cs typeface="Helvetica Neue"/>
              </a:defRPr>
            </a:lvl4pPr>
            <a:lvl5pPr>
              <a:defRPr sz="2400" b="0">
                <a:solidFill>
                  <a:srgbClr val="5B6168"/>
                </a:solidFill>
                <a:latin typeface="Helvetica Neue"/>
                <a:ea typeface="Helvetica Neue"/>
                <a:cs typeface="Helvetica Neue"/>
              </a:defRPr>
            </a:lvl5pPr>
            <a:lvl6pPr>
              <a:defRPr sz="2400" b="0">
                <a:solidFill>
                  <a:srgbClr val="5B6168"/>
                </a:solidFill>
                <a:latin typeface="Helvetica Neue"/>
                <a:ea typeface="Helvetica Neue"/>
                <a:cs typeface="Helvetica Neue"/>
              </a:defRPr>
            </a:lvl6pPr>
            <a:lvl7pPr>
              <a:defRPr sz="2400" b="0">
                <a:solidFill>
                  <a:srgbClr val="5B6168"/>
                </a:solidFill>
                <a:latin typeface="Helvetica Neue"/>
                <a:ea typeface="Helvetica Neue"/>
                <a:cs typeface="Helvetica Neue"/>
              </a:defRPr>
            </a:lvl7pPr>
            <a:lvl8pPr>
              <a:defRPr sz="2400" b="0">
                <a:solidFill>
                  <a:srgbClr val="5B6168"/>
                </a:solidFill>
                <a:latin typeface="Helvetica Neue"/>
                <a:ea typeface="Helvetica Neue"/>
                <a:cs typeface="Helvetica Neue"/>
              </a:defRPr>
            </a:lvl8pPr>
            <a:lvl9pPr>
              <a:defRPr sz="2400" b="0">
                <a:solidFill>
                  <a:srgbClr val="5B6168"/>
                </a:solidFill>
                <a:latin typeface="Helvetica Neue"/>
                <a:ea typeface="Helvetica Neue"/>
                <a:cs typeface="Helvetica Neue"/>
              </a:defRPr>
            </a:lvl9pPr>
          </a:lstStyle>
          <a:p xmlns:a="http://schemas.openxmlformats.org/drawingml/2006/main">
            <a:pPr>
              <a:defRPr sz="2400" b="0">
                <a:solidFill>
                  <a:srgbClr val="5B6168"/>
                </a:solidFill>
                <a:latin typeface="Helvetica Neue"/>
                <a:ea typeface="Helvetica Neue"/>
                <a:cs typeface="Helvetica Neue"/>
              </a:defRPr>
            </a:pPr>
            <a:r>
              <a:rPr sz="2400" b="0">
                <a:solidFill>
                  <a:srgbClr val="5B6168"/>
                </a:solidFill>
                <a:latin typeface="Helvetica Neue"/>
                <a:ea typeface="Helvetica Neue"/>
                <a:cs typeface="Helvetica Neue"/>
              </a:rPr>
              <a:t>Which interactions are necessary?</a:t>
            </a:r>
          </a:p>
          <a:p xmlns:a="http://schemas.openxmlformats.org/drawingml/2006/main">
            <a:r>
              <a:t/>
            </a:r>
          </a:p>
          <a:p xmlns:a="http://schemas.openxmlformats.org/drawingml/2006/main">
            <a:pPr>
              <a:defRPr sz="2400" b="0">
                <a:solidFill>
                  <a:srgbClr val="5B6168"/>
                </a:solidFill>
                <a:latin typeface="Helvetica Neue"/>
                <a:ea typeface="Helvetica Neue"/>
                <a:cs typeface="Helvetica Neue"/>
              </a:defRPr>
            </a:pPr>
            <a:r>
              <a:rPr sz="2400" b="0">
                <a:solidFill>
                  <a:srgbClr val="5B6168"/>
                </a:solidFill>
                <a:latin typeface="Helvetica Neue"/>
                <a:ea typeface="Helvetica Neue"/>
                <a:cs typeface="Helvetica Neue"/>
              </a:rPr>
              <a:t>Remove or change interactions separately and jointly. Establish their reach and required surroundings.</a:t>
            </a:r>
          </a:p>
        </p:txBody>
      </p:sp>
      <p:sp>
        <p:nvSpPr>
          <p:cNvPr id="84" name="">
            <a:extLst xmlns:a="http://schemas.openxmlformats.org/drawingml/2006/main">
              <a:ext uri="{FF2B5EF4-FFF2-40B4-BE49-F238E27FC236}">
                <a16:creationId xmlns:a16="http://schemas.microsoft.com/office/drawing/2014/main" id="{D34BEA19-75DA-4B17-A056-CC1CAF13D5D2}"/>
              </a:ext>
            </a:extLst>
          </p:cNvPr>
          <p:cNvSpPr>
            <a:spLocks xmlns:a="http://schemas.openxmlformats.org/drawingml/2006/main" noGrp="1"/>
          </p:cNvSpPr>
          <p:nvPr/>
        </p:nvSpPr>
        <p:spPr>
          <a:xfrm xmlns:a="http://schemas.openxmlformats.org/drawingml/2006/main">
            <a:off x="6572250" y="3048000"/>
            <a:ext cx="5143500" cy="19050"/>
          </a:xfrm>
          <a:prstGeom xmlns:a="http://schemas.openxmlformats.org/drawingml/2006/main" prst="rect">
            <a:avLst/>
          </a:prstGeom>
          <a:solidFill xmlns:a="http://schemas.openxmlformats.org/drawingml/2006/main">
            <a:srgbClr val="1B9467"/>
          </a:solidFill>
          <a:ln xmlns:a="http://schemas.openxmlformats.org/drawingml/2006/main" w="0">
            <a:noFill/>
          </a:ln>
        </p:spPr>
      </p:sp>
      <p:sp>
        <p:nvSpPr>
          <p:cNvPr id="85" name="">
            <a:extLst xmlns:a="http://schemas.openxmlformats.org/drawingml/2006/main">
              <a:ext uri="{FF2B5EF4-FFF2-40B4-BE49-F238E27FC236}">
                <a16:creationId xmlns:a16="http://schemas.microsoft.com/office/drawing/2014/main" id="{7CC7DBAE-3C31-46B5-9101-AB6280343FA1}"/>
              </a:ext>
            </a:extLst>
          </p:cNvPr>
          <p:cNvSpPr>
            <a:spLocks xmlns:a="http://schemas.openxmlformats.org/drawingml/2006/main" noGrp="1"/>
          </p:cNvSpPr>
          <p:nvPr/>
        </p:nvSpPr>
        <p:spPr>
          <a:xfrm xmlns:a="http://schemas.openxmlformats.org/drawingml/2006/main">
            <a:off x="6572250" y="3295650"/>
            <a:ext cx="514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225" b="1">
                <a:solidFill>
                  <a:srgbClr val="1B9467"/>
                </a:solidFill>
                <a:latin typeface="Helvetica Neue"/>
                <a:ea typeface="Helvetica Neue"/>
                <a:cs typeface="Helvetica Neue"/>
              </a:defRPr>
            </a:defPPr>
            <a:lvl1pPr>
              <a:defRPr sz="3225" b="1">
                <a:solidFill>
                  <a:srgbClr val="1B9467"/>
                </a:solidFill>
                <a:latin typeface="Helvetica Neue"/>
                <a:ea typeface="Helvetica Neue"/>
                <a:cs typeface="Helvetica Neue"/>
              </a:defRPr>
            </a:lvl1pPr>
            <a:lvl2pPr>
              <a:defRPr sz="3225" b="1">
                <a:solidFill>
                  <a:srgbClr val="1B9467"/>
                </a:solidFill>
                <a:latin typeface="Helvetica Neue"/>
                <a:ea typeface="Helvetica Neue"/>
                <a:cs typeface="Helvetica Neue"/>
              </a:defRPr>
            </a:lvl2pPr>
            <a:lvl3pPr>
              <a:defRPr sz="3225" b="1">
                <a:solidFill>
                  <a:srgbClr val="1B9467"/>
                </a:solidFill>
                <a:latin typeface="Helvetica Neue"/>
                <a:ea typeface="Helvetica Neue"/>
                <a:cs typeface="Helvetica Neue"/>
              </a:defRPr>
            </a:lvl3pPr>
            <a:lvl4pPr>
              <a:defRPr sz="3225" b="1">
                <a:solidFill>
                  <a:srgbClr val="1B9467"/>
                </a:solidFill>
                <a:latin typeface="Helvetica Neue"/>
                <a:ea typeface="Helvetica Neue"/>
                <a:cs typeface="Helvetica Neue"/>
              </a:defRPr>
            </a:lvl4pPr>
            <a:lvl5pPr>
              <a:defRPr sz="3225" b="1">
                <a:solidFill>
                  <a:srgbClr val="1B9467"/>
                </a:solidFill>
                <a:latin typeface="Helvetica Neue"/>
                <a:ea typeface="Helvetica Neue"/>
                <a:cs typeface="Helvetica Neue"/>
              </a:defRPr>
            </a:lvl5pPr>
            <a:lvl6pPr>
              <a:defRPr sz="3225" b="1">
                <a:solidFill>
                  <a:srgbClr val="1B9467"/>
                </a:solidFill>
                <a:latin typeface="Helvetica Neue"/>
                <a:ea typeface="Helvetica Neue"/>
                <a:cs typeface="Helvetica Neue"/>
              </a:defRPr>
            </a:lvl6pPr>
            <a:lvl7pPr>
              <a:defRPr sz="3225" b="1">
                <a:solidFill>
                  <a:srgbClr val="1B9467"/>
                </a:solidFill>
                <a:latin typeface="Helvetica Neue"/>
                <a:ea typeface="Helvetica Neue"/>
                <a:cs typeface="Helvetica Neue"/>
              </a:defRPr>
            </a:lvl7pPr>
            <a:lvl8pPr>
              <a:defRPr sz="3225" b="1">
                <a:solidFill>
                  <a:srgbClr val="1B9467"/>
                </a:solidFill>
                <a:latin typeface="Helvetica Neue"/>
                <a:ea typeface="Helvetica Neue"/>
                <a:cs typeface="Helvetica Neue"/>
              </a:defRPr>
            </a:lvl8pPr>
            <a:lvl9pPr>
              <a:defRPr sz="3225" b="1">
                <a:solidFill>
                  <a:srgbClr val="1B9467"/>
                </a:solidFill>
                <a:latin typeface="Helvetica Neue"/>
                <a:ea typeface="Helvetica Neue"/>
                <a:cs typeface="Helvetica Neue"/>
              </a:defRPr>
            </a:lvl9pPr>
          </a:lstStyle>
          <a:p xmlns:a="http://schemas.openxmlformats.org/drawingml/2006/main">
            <a:pPr>
              <a:defRPr sz="3225" b="1">
                <a:solidFill>
                  <a:srgbClr val="1B9467"/>
                </a:solidFill>
                <a:latin typeface="Helvetica Neue"/>
                <a:ea typeface="Helvetica Neue"/>
                <a:cs typeface="Helvetica Neue"/>
              </a:defRPr>
            </a:pPr>
            <a:r>
              <a:rPr sz="3225" b="1">
                <a:solidFill>
                  <a:srgbClr val="1B9467"/>
                </a:solidFill>
                <a:latin typeface="Helvetica Neue"/>
                <a:ea typeface="Helvetica Neue"/>
                <a:cs typeface="Helvetica Neue"/>
              </a:rPr>
              <a:t>WP2  Construct</a:t>
            </a:r>
          </a:p>
        </p:txBody>
      </p:sp>
      <p:sp>
        <p:nvSpPr>
          <p:cNvPr id="86" name="">
            <a:extLst xmlns:a="http://schemas.openxmlformats.org/drawingml/2006/main">
              <a:ext uri="{FF2B5EF4-FFF2-40B4-BE49-F238E27FC236}">
                <a16:creationId xmlns:a16="http://schemas.microsoft.com/office/drawing/2014/main" id="{FD384DE2-51C4-4396-A2E9-B586C6059A21}"/>
              </a:ext>
            </a:extLst>
          </p:cNvPr>
          <p:cNvSpPr>
            <a:spLocks xmlns:a="http://schemas.openxmlformats.org/drawingml/2006/main" noGrp="1"/>
          </p:cNvSpPr>
          <p:nvPr/>
        </p:nvSpPr>
        <p:spPr>
          <a:xfrm xmlns:a="http://schemas.openxmlformats.org/drawingml/2006/main">
            <a:off x="6572250" y="4343400"/>
            <a:ext cx="514350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400" b="0">
                <a:solidFill>
                  <a:srgbClr val="5B6168"/>
                </a:solidFill>
                <a:latin typeface="Helvetica Neue"/>
                <a:ea typeface="Helvetica Neue"/>
                <a:cs typeface="Helvetica Neue"/>
              </a:defRPr>
            </a:defPPr>
            <a:lvl1pPr>
              <a:defRPr sz="2400" b="0">
                <a:solidFill>
                  <a:srgbClr val="5B6168"/>
                </a:solidFill>
                <a:latin typeface="Helvetica Neue"/>
                <a:ea typeface="Helvetica Neue"/>
                <a:cs typeface="Helvetica Neue"/>
              </a:defRPr>
            </a:lvl1pPr>
            <a:lvl2pPr>
              <a:defRPr sz="2400" b="0">
                <a:solidFill>
                  <a:srgbClr val="5B6168"/>
                </a:solidFill>
                <a:latin typeface="Helvetica Neue"/>
                <a:ea typeface="Helvetica Neue"/>
                <a:cs typeface="Helvetica Neue"/>
              </a:defRPr>
            </a:lvl2pPr>
            <a:lvl3pPr>
              <a:defRPr sz="2400" b="0">
                <a:solidFill>
                  <a:srgbClr val="5B6168"/>
                </a:solidFill>
                <a:latin typeface="Helvetica Neue"/>
                <a:ea typeface="Helvetica Neue"/>
                <a:cs typeface="Helvetica Neue"/>
              </a:defRPr>
            </a:lvl3pPr>
            <a:lvl4pPr>
              <a:defRPr sz="2400" b="0">
                <a:solidFill>
                  <a:srgbClr val="5B6168"/>
                </a:solidFill>
                <a:latin typeface="Helvetica Neue"/>
                <a:ea typeface="Helvetica Neue"/>
                <a:cs typeface="Helvetica Neue"/>
              </a:defRPr>
            </a:lvl4pPr>
            <a:lvl5pPr>
              <a:defRPr sz="2400" b="0">
                <a:solidFill>
                  <a:srgbClr val="5B6168"/>
                </a:solidFill>
                <a:latin typeface="Helvetica Neue"/>
                <a:ea typeface="Helvetica Neue"/>
                <a:cs typeface="Helvetica Neue"/>
              </a:defRPr>
            </a:lvl5pPr>
            <a:lvl6pPr>
              <a:defRPr sz="2400" b="0">
                <a:solidFill>
                  <a:srgbClr val="5B6168"/>
                </a:solidFill>
                <a:latin typeface="Helvetica Neue"/>
                <a:ea typeface="Helvetica Neue"/>
                <a:cs typeface="Helvetica Neue"/>
              </a:defRPr>
            </a:lvl6pPr>
            <a:lvl7pPr>
              <a:defRPr sz="2400" b="0">
                <a:solidFill>
                  <a:srgbClr val="5B6168"/>
                </a:solidFill>
                <a:latin typeface="Helvetica Neue"/>
                <a:ea typeface="Helvetica Neue"/>
                <a:cs typeface="Helvetica Neue"/>
              </a:defRPr>
            </a:lvl7pPr>
            <a:lvl8pPr>
              <a:defRPr sz="2400" b="0">
                <a:solidFill>
                  <a:srgbClr val="5B6168"/>
                </a:solidFill>
                <a:latin typeface="Helvetica Neue"/>
                <a:ea typeface="Helvetica Neue"/>
                <a:cs typeface="Helvetica Neue"/>
              </a:defRPr>
            </a:lvl8pPr>
            <a:lvl9pPr>
              <a:defRPr sz="2400" b="0">
                <a:solidFill>
                  <a:srgbClr val="5B6168"/>
                </a:solidFill>
                <a:latin typeface="Helvetica Neue"/>
                <a:ea typeface="Helvetica Neue"/>
                <a:cs typeface="Helvetica Neue"/>
              </a:defRPr>
            </a:lvl9pPr>
          </a:lstStyle>
          <a:p xmlns:a="http://schemas.openxmlformats.org/drawingml/2006/main">
            <a:pPr>
              <a:defRPr sz="2400" b="0">
                <a:solidFill>
                  <a:srgbClr val="5B6168"/>
                </a:solidFill>
                <a:latin typeface="Helvetica Neue"/>
                <a:ea typeface="Helvetica Neue"/>
                <a:cs typeface="Helvetica Neue"/>
              </a:defRPr>
            </a:pPr>
            <a:r>
              <a:rPr sz="2400" b="0">
                <a:solidFill>
                  <a:srgbClr val="5B6168"/>
                </a:solidFill>
                <a:latin typeface="Helvetica Neue"/>
                <a:ea typeface="Helvetica Neue"/>
                <a:cs typeface="Helvetica Neue"/>
              </a:rPr>
              <a:t>Are those conditions sufficient?</a:t>
            </a:r>
          </a:p>
          <a:p xmlns:a="http://schemas.openxmlformats.org/drawingml/2006/main">
            <a:r>
              <a:t/>
            </a:r>
          </a:p>
          <a:p xmlns:a="http://schemas.openxmlformats.org/drawingml/2006/main">
            <a:pPr>
              <a:defRPr sz="2400" b="0">
                <a:solidFill>
                  <a:srgbClr val="5B6168"/>
                </a:solidFill>
                <a:latin typeface="Helvetica Neue"/>
                <a:ea typeface="Helvetica Neue"/>
                <a:cs typeface="Helvetica Neue"/>
              </a:defRPr>
            </a:pPr>
            <a:r>
              <a:rPr sz="2400" b="0">
                <a:solidFill>
                  <a:srgbClr val="5B6168"/>
                </a:solidFill>
                <a:latin typeface="Helvetica Neue"/>
                <a:ea typeface="Helvetica Neue"/>
                <a:cs typeface="Helvetica Neue"/>
              </a:rPr>
              <a:t>Recreate interactions in relaxed alternatives. Test whether they reproduce the mechanism and response.</a:t>
            </a:r>
          </a:p>
        </p:txBody>
      </p:sp>
      <p:sp>
        <p:nvSpPr>
          <p:cNvPr id="87" name="">
            <a:extLst xmlns:a="http://schemas.openxmlformats.org/drawingml/2006/main">
              <a:ext uri="{FF2B5EF4-FFF2-40B4-BE49-F238E27FC236}">
                <a16:creationId xmlns:a16="http://schemas.microsoft.com/office/drawing/2014/main" id="{36440CDD-FAB2-46E3-8524-0BAD37F03F5E}"/>
              </a:ext>
            </a:extLst>
          </p:cNvPr>
          <p:cNvSpPr>
            <a:spLocks xmlns:a="http://schemas.openxmlformats.org/drawingml/2006/main" noGrp="1"/>
          </p:cNvSpPr>
          <p:nvPr/>
        </p:nvSpPr>
        <p:spPr>
          <a:xfrm xmlns:a="http://schemas.openxmlformats.org/drawingml/2006/main">
            <a:off x="12382500" y="3048000"/>
            <a:ext cx="5143500" cy="19050"/>
          </a:xfrm>
          <a:prstGeom xmlns:a="http://schemas.openxmlformats.org/drawingml/2006/main" prst="rect">
            <a:avLst/>
          </a:prstGeom>
          <a:solidFill xmlns:a="http://schemas.openxmlformats.org/drawingml/2006/main">
            <a:srgbClr val="C9472B"/>
          </a:solidFill>
          <a:ln xmlns:a="http://schemas.openxmlformats.org/drawingml/2006/main" w="0">
            <a:noFill/>
          </a:ln>
        </p:spPr>
      </p:sp>
      <p:sp>
        <p:nvSpPr>
          <p:cNvPr id="88" name="">
            <a:extLst xmlns:a="http://schemas.openxmlformats.org/drawingml/2006/main">
              <a:ext uri="{FF2B5EF4-FFF2-40B4-BE49-F238E27FC236}">
                <a16:creationId xmlns:a16="http://schemas.microsoft.com/office/drawing/2014/main" id="{1715FA7A-7A1D-4270-A8E3-64D3C005A4AC}"/>
              </a:ext>
            </a:extLst>
          </p:cNvPr>
          <p:cNvSpPr>
            <a:spLocks xmlns:a="http://schemas.openxmlformats.org/drawingml/2006/main" noGrp="1"/>
          </p:cNvSpPr>
          <p:nvPr/>
        </p:nvSpPr>
        <p:spPr>
          <a:xfrm xmlns:a="http://schemas.openxmlformats.org/drawingml/2006/main">
            <a:off x="12382500" y="3295650"/>
            <a:ext cx="514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225" b="1">
                <a:solidFill>
                  <a:srgbClr val="C9472B"/>
                </a:solidFill>
                <a:latin typeface="Helvetica Neue"/>
                <a:ea typeface="Helvetica Neue"/>
                <a:cs typeface="Helvetica Neue"/>
              </a:defRPr>
            </a:defPPr>
            <a:lvl1pPr>
              <a:defRPr sz="3225" b="1">
                <a:solidFill>
                  <a:srgbClr val="C9472B"/>
                </a:solidFill>
                <a:latin typeface="Helvetica Neue"/>
                <a:ea typeface="Helvetica Neue"/>
                <a:cs typeface="Helvetica Neue"/>
              </a:defRPr>
            </a:lvl1pPr>
            <a:lvl2pPr>
              <a:defRPr sz="3225" b="1">
                <a:solidFill>
                  <a:srgbClr val="C9472B"/>
                </a:solidFill>
                <a:latin typeface="Helvetica Neue"/>
                <a:ea typeface="Helvetica Neue"/>
                <a:cs typeface="Helvetica Neue"/>
              </a:defRPr>
            </a:lvl2pPr>
            <a:lvl3pPr>
              <a:defRPr sz="3225" b="1">
                <a:solidFill>
                  <a:srgbClr val="C9472B"/>
                </a:solidFill>
                <a:latin typeface="Helvetica Neue"/>
                <a:ea typeface="Helvetica Neue"/>
                <a:cs typeface="Helvetica Neue"/>
              </a:defRPr>
            </a:lvl3pPr>
            <a:lvl4pPr>
              <a:defRPr sz="3225" b="1">
                <a:solidFill>
                  <a:srgbClr val="C9472B"/>
                </a:solidFill>
                <a:latin typeface="Helvetica Neue"/>
                <a:ea typeface="Helvetica Neue"/>
                <a:cs typeface="Helvetica Neue"/>
              </a:defRPr>
            </a:lvl4pPr>
            <a:lvl5pPr>
              <a:defRPr sz="3225" b="1">
                <a:solidFill>
                  <a:srgbClr val="C9472B"/>
                </a:solidFill>
                <a:latin typeface="Helvetica Neue"/>
                <a:ea typeface="Helvetica Neue"/>
                <a:cs typeface="Helvetica Neue"/>
              </a:defRPr>
            </a:lvl5pPr>
            <a:lvl6pPr>
              <a:defRPr sz="3225" b="1">
                <a:solidFill>
                  <a:srgbClr val="C9472B"/>
                </a:solidFill>
                <a:latin typeface="Helvetica Neue"/>
                <a:ea typeface="Helvetica Neue"/>
                <a:cs typeface="Helvetica Neue"/>
              </a:defRPr>
            </a:lvl6pPr>
            <a:lvl7pPr>
              <a:defRPr sz="3225" b="1">
                <a:solidFill>
                  <a:srgbClr val="C9472B"/>
                </a:solidFill>
                <a:latin typeface="Helvetica Neue"/>
                <a:ea typeface="Helvetica Neue"/>
                <a:cs typeface="Helvetica Neue"/>
              </a:defRPr>
            </a:lvl7pPr>
            <a:lvl8pPr>
              <a:defRPr sz="3225" b="1">
                <a:solidFill>
                  <a:srgbClr val="C9472B"/>
                </a:solidFill>
                <a:latin typeface="Helvetica Neue"/>
                <a:ea typeface="Helvetica Neue"/>
                <a:cs typeface="Helvetica Neue"/>
              </a:defRPr>
            </a:lvl8pPr>
            <a:lvl9pPr>
              <a:defRPr sz="3225" b="1">
                <a:solidFill>
                  <a:srgbClr val="C9472B"/>
                </a:solidFill>
                <a:latin typeface="Helvetica Neue"/>
                <a:ea typeface="Helvetica Neue"/>
                <a:cs typeface="Helvetica Neue"/>
              </a:defRPr>
            </a:lvl9pPr>
          </a:lstStyle>
          <a:p xmlns:a="http://schemas.openxmlformats.org/drawingml/2006/main">
            <a:pPr>
              <a:defRPr sz="3225" b="1">
                <a:solidFill>
                  <a:srgbClr val="C9472B"/>
                </a:solidFill>
                <a:latin typeface="Helvetica Neue"/>
                <a:ea typeface="Helvetica Neue"/>
                <a:cs typeface="Helvetica Neue"/>
              </a:defRPr>
            </a:pPr>
            <a:r>
              <a:rPr sz="3225" b="1">
                <a:solidFill>
                  <a:srgbClr val="C9472B"/>
                </a:solidFill>
                <a:latin typeface="Helvetica Neue"/>
                <a:ea typeface="Helvetica Neue"/>
                <a:cs typeface="Helvetica Neue"/>
              </a:rPr>
              <a:t>WP3  Generalise</a:t>
            </a:r>
          </a:p>
        </p:txBody>
      </p:sp>
      <p:sp>
        <p:nvSpPr>
          <p:cNvPr id="89" name="">
            <a:extLst xmlns:a="http://schemas.openxmlformats.org/drawingml/2006/main">
              <a:ext uri="{FF2B5EF4-FFF2-40B4-BE49-F238E27FC236}">
                <a16:creationId xmlns:a16="http://schemas.microsoft.com/office/drawing/2014/main" id="{3229C46D-7972-4477-AB68-C02406CD1472}"/>
              </a:ext>
            </a:extLst>
          </p:cNvPr>
          <p:cNvSpPr>
            <a:spLocks xmlns:a="http://schemas.openxmlformats.org/drawingml/2006/main" noGrp="1"/>
          </p:cNvSpPr>
          <p:nvPr/>
        </p:nvSpPr>
        <p:spPr>
          <a:xfrm xmlns:a="http://schemas.openxmlformats.org/drawingml/2006/main">
            <a:off x="12382500" y="4343400"/>
            <a:ext cx="514350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400" b="0">
                <a:solidFill>
                  <a:srgbClr val="5B6168"/>
                </a:solidFill>
                <a:latin typeface="Helvetica Neue"/>
                <a:ea typeface="Helvetica Neue"/>
                <a:cs typeface="Helvetica Neue"/>
              </a:defRPr>
            </a:defPPr>
            <a:lvl1pPr>
              <a:defRPr sz="2400" b="0">
                <a:solidFill>
                  <a:srgbClr val="5B6168"/>
                </a:solidFill>
                <a:latin typeface="Helvetica Neue"/>
                <a:ea typeface="Helvetica Neue"/>
                <a:cs typeface="Helvetica Neue"/>
              </a:defRPr>
            </a:lvl1pPr>
            <a:lvl2pPr>
              <a:defRPr sz="2400" b="0">
                <a:solidFill>
                  <a:srgbClr val="5B6168"/>
                </a:solidFill>
                <a:latin typeface="Helvetica Neue"/>
                <a:ea typeface="Helvetica Neue"/>
                <a:cs typeface="Helvetica Neue"/>
              </a:defRPr>
            </a:lvl2pPr>
            <a:lvl3pPr>
              <a:defRPr sz="2400" b="0">
                <a:solidFill>
                  <a:srgbClr val="5B6168"/>
                </a:solidFill>
                <a:latin typeface="Helvetica Neue"/>
                <a:ea typeface="Helvetica Neue"/>
                <a:cs typeface="Helvetica Neue"/>
              </a:defRPr>
            </a:lvl3pPr>
            <a:lvl4pPr>
              <a:defRPr sz="2400" b="0">
                <a:solidFill>
                  <a:srgbClr val="5B6168"/>
                </a:solidFill>
                <a:latin typeface="Helvetica Neue"/>
                <a:ea typeface="Helvetica Neue"/>
                <a:cs typeface="Helvetica Neue"/>
              </a:defRPr>
            </a:lvl4pPr>
            <a:lvl5pPr>
              <a:defRPr sz="2400" b="0">
                <a:solidFill>
                  <a:srgbClr val="5B6168"/>
                </a:solidFill>
                <a:latin typeface="Helvetica Neue"/>
                <a:ea typeface="Helvetica Neue"/>
                <a:cs typeface="Helvetica Neue"/>
              </a:defRPr>
            </a:lvl5pPr>
            <a:lvl6pPr>
              <a:defRPr sz="2400" b="0">
                <a:solidFill>
                  <a:srgbClr val="5B6168"/>
                </a:solidFill>
                <a:latin typeface="Helvetica Neue"/>
                <a:ea typeface="Helvetica Neue"/>
                <a:cs typeface="Helvetica Neue"/>
              </a:defRPr>
            </a:lvl6pPr>
            <a:lvl7pPr>
              <a:defRPr sz="2400" b="0">
                <a:solidFill>
                  <a:srgbClr val="5B6168"/>
                </a:solidFill>
                <a:latin typeface="Helvetica Neue"/>
                <a:ea typeface="Helvetica Neue"/>
                <a:cs typeface="Helvetica Neue"/>
              </a:defRPr>
            </a:lvl7pPr>
            <a:lvl8pPr>
              <a:defRPr sz="2400" b="0">
                <a:solidFill>
                  <a:srgbClr val="5B6168"/>
                </a:solidFill>
                <a:latin typeface="Helvetica Neue"/>
                <a:ea typeface="Helvetica Neue"/>
                <a:cs typeface="Helvetica Neue"/>
              </a:defRPr>
            </a:lvl8pPr>
            <a:lvl9pPr>
              <a:defRPr sz="2400" b="0">
                <a:solidFill>
                  <a:srgbClr val="5B6168"/>
                </a:solidFill>
                <a:latin typeface="Helvetica Neue"/>
                <a:ea typeface="Helvetica Neue"/>
                <a:cs typeface="Helvetica Neue"/>
              </a:defRPr>
            </a:lvl9pPr>
          </a:lstStyle>
          <a:p xmlns:a="http://schemas.openxmlformats.org/drawingml/2006/main">
            <a:pPr>
              <a:defRPr sz="2400" b="0">
                <a:solidFill>
                  <a:srgbClr val="5B6168"/>
                </a:solidFill>
                <a:latin typeface="Helvetica Neue"/>
                <a:ea typeface="Helvetica Neue"/>
                <a:cs typeface="Helvetica Neue"/>
              </a:defRPr>
            </a:pPr>
            <a:r>
              <a:rPr sz="2400" b="0">
                <a:solidFill>
                  <a:srgbClr val="5B6168"/>
                </a:solidFill>
                <a:latin typeface="Helvetica Neue"/>
                <a:ea typeface="Helvetica Neue"/>
                <a:cs typeface="Helvetica Neue"/>
              </a:rPr>
              <a:t>Where does prediction hold?</a:t>
            </a:r>
          </a:p>
          <a:p xmlns:a="http://schemas.openxmlformats.org/drawingml/2006/main">
            <a:r>
              <a:t/>
            </a:r>
          </a:p>
          <a:p xmlns:a="http://schemas.openxmlformats.org/drawingml/2006/main">
            <a:pPr>
              <a:defRPr sz="2400" b="0">
                <a:solidFill>
                  <a:srgbClr val="5B6168"/>
                </a:solidFill>
                <a:latin typeface="Helvetica Neue"/>
                <a:ea typeface="Helvetica Neue"/>
                <a:cs typeface="Helvetica Neue"/>
              </a:defRPr>
            </a:pPr>
            <a:r>
              <a:rPr sz="2400" b="0">
                <a:solidFill>
                  <a:srgbClr val="5B6168"/>
                </a:solidFill>
                <a:latin typeface="Helvetica Neue"/>
                <a:ea typeface="Helvetica Neue"/>
                <a:cs typeface="Helvetica Neue"/>
              </a:rPr>
              <a:t>Predict unseen material pairs. Quantify errors and failures as disorder and interface area change.</a:t>
            </a:r>
          </a:p>
        </p:txBody>
      </p:sp>
      <p:sp>
        <p:nvSpPr>
          <p:cNvPr id="90" name="">
            <a:extLst xmlns:a="http://schemas.openxmlformats.org/drawingml/2006/main">
              <a:ext uri="{FF2B5EF4-FFF2-40B4-BE49-F238E27FC236}">
                <a16:creationId xmlns:a16="http://schemas.microsoft.com/office/drawing/2014/main" id="{E5C3CEEA-EADF-42E5-9419-AEA1BBE006A6}"/>
              </a:ext>
            </a:extLst>
          </p:cNvPr>
          <p:cNvSpPr>
            <a:spLocks xmlns:a="http://schemas.openxmlformats.org/drawingml/2006/main" noGrp="1"/>
          </p:cNvSpPr>
          <p:nvPr/>
        </p:nvSpPr>
        <p:spPr>
          <a:xfrm xmlns:a="http://schemas.openxmlformats.org/drawingml/2006/main">
            <a:off x="762000" y="7620000"/>
            <a:ext cx="16764000" cy="19050"/>
          </a:xfrm>
          <a:prstGeom xmlns:a="http://schemas.openxmlformats.org/drawingml/2006/main" prst="rect">
            <a:avLst/>
          </a:prstGeom>
          <a:solidFill xmlns:a="http://schemas.openxmlformats.org/drawingml/2006/main">
            <a:srgbClr val="DDE2E8"/>
          </a:solidFill>
          <a:ln xmlns:a="http://schemas.openxmlformats.org/drawingml/2006/main" w="0">
            <a:noFill/>
          </a:ln>
        </p:spPr>
      </p:sp>
      <p:sp>
        <p:nvSpPr>
          <p:cNvPr id="91" name="">
            <a:extLst xmlns:a="http://schemas.openxmlformats.org/drawingml/2006/main">
              <a:ext uri="{FF2B5EF4-FFF2-40B4-BE49-F238E27FC236}">
                <a16:creationId xmlns:a16="http://schemas.microsoft.com/office/drawing/2014/main" id="{38097B61-F4F9-4F10-9B4D-5489CAE7E9B1}"/>
              </a:ext>
            </a:extLst>
          </p:cNvPr>
          <p:cNvSpPr>
            <a:spLocks xmlns:a="http://schemas.openxmlformats.org/drawingml/2006/main" noGrp="1"/>
          </p:cNvSpPr>
          <p:nvPr/>
        </p:nvSpPr>
        <p:spPr>
          <a:xfrm xmlns:a="http://schemas.openxmlformats.org/drawingml/2006/main">
            <a:off x="762000" y="8020050"/>
            <a:ext cx="7810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325" b="1">
                <a:solidFill>
                  <a:srgbClr val="1A5FAA"/>
                </a:solidFill>
                <a:latin typeface="Helvetica Neue"/>
                <a:ea typeface="Helvetica Neue"/>
                <a:cs typeface="Helvetica Neue"/>
              </a:defRPr>
            </a:defPPr>
            <a:lvl1pPr>
              <a:defRPr sz="2325" b="1">
                <a:solidFill>
                  <a:srgbClr val="1A5FAA"/>
                </a:solidFill>
                <a:latin typeface="Helvetica Neue"/>
                <a:ea typeface="Helvetica Neue"/>
                <a:cs typeface="Helvetica Neue"/>
              </a:defRPr>
            </a:lvl1pPr>
            <a:lvl2pPr>
              <a:defRPr sz="2325" b="1">
                <a:solidFill>
                  <a:srgbClr val="1A5FAA"/>
                </a:solidFill>
                <a:latin typeface="Helvetica Neue"/>
                <a:ea typeface="Helvetica Neue"/>
                <a:cs typeface="Helvetica Neue"/>
              </a:defRPr>
            </a:lvl2pPr>
            <a:lvl3pPr>
              <a:defRPr sz="2325" b="1">
                <a:solidFill>
                  <a:srgbClr val="1A5FAA"/>
                </a:solidFill>
                <a:latin typeface="Helvetica Neue"/>
                <a:ea typeface="Helvetica Neue"/>
                <a:cs typeface="Helvetica Neue"/>
              </a:defRPr>
            </a:lvl3pPr>
            <a:lvl4pPr>
              <a:defRPr sz="2325" b="1">
                <a:solidFill>
                  <a:srgbClr val="1A5FAA"/>
                </a:solidFill>
                <a:latin typeface="Helvetica Neue"/>
                <a:ea typeface="Helvetica Neue"/>
                <a:cs typeface="Helvetica Neue"/>
              </a:defRPr>
            </a:lvl4pPr>
            <a:lvl5pPr>
              <a:defRPr sz="2325" b="1">
                <a:solidFill>
                  <a:srgbClr val="1A5FAA"/>
                </a:solidFill>
                <a:latin typeface="Helvetica Neue"/>
                <a:ea typeface="Helvetica Neue"/>
                <a:cs typeface="Helvetica Neue"/>
              </a:defRPr>
            </a:lvl5pPr>
            <a:lvl6pPr>
              <a:defRPr sz="2325" b="1">
                <a:solidFill>
                  <a:srgbClr val="1A5FAA"/>
                </a:solidFill>
                <a:latin typeface="Helvetica Neue"/>
                <a:ea typeface="Helvetica Neue"/>
                <a:cs typeface="Helvetica Neue"/>
              </a:defRPr>
            </a:lvl6pPr>
            <a:lvl7pPr>
              <a:defRPr sz="2325" b="1">
                <a:solidFill>
                  <a:srgbClr val="1A5FAA"/>
                </a:solidFill>
                <a:latin typeface="Helvetica Neue"/>
                <a:ea typeface="Helvetica Neue"/>
                <a:cs typeface="Helvetica Neue"/>
              </a:defRPr>
            </a:lvl7pPr>
            <a:lvl8pPr>
              <a:defRPr sz="2325" b="1">
                <a:solidFill>
                  <a:srgbClr val="1A5FAA"/>
                </a:solidFill>
                <a:latin typeface="Helvetica Neue"/>
                <a:ea typeface="Helvetica Neue"/>
                <a:cs typeface="Helvetica Neue"/>
              </a:defRPr>
            </a:lvl8pPr>
            <a:lvl9pPr>
              <a:defRPr sz="2325" b="1">
                <a:solidFill>
                  <a:srgbClr val="1A5FAA"/>
                </a:solidFill>
                <a:latin typeface="Helvetica Neue"/>
                <a:ea typeface="Helvetica Neue"/>
                <a:cs typeface="Helvetica Neue"/>
              </a:defRPr>
            </a:lvl9pPr>
          </a:lstStyle>
          <a:p xmlns:a="http://schemas.openxmlformats.org/drawingml/2006/main">
            <a:pPr>
              <a:defRPr sz="2325" b="1">
                <a:solidFill>
                  <a:srgbClr val="1A5FAA"/>
                </a:solidFill>
                <a:latin typeface="Helvetica Neue"/>
                <a:ea typeface="Helvetica Neue"/>
                <a:cs typeface="Helvetica Neue"/>
              </a:defRPr>
            </a:pPr>
            <a:r>
              <a:rPr sz="2325" b="1">
                <a:solidFill>
                  <a:srgbClr val="1A5FAA"/>
                </a:solidFill>
                <a:latin typeface="Helvetica Neue"/>
                <a:ea typeface="Helvetica Neue"/>
                <a:cs typeface="Helvetica Neue"/>
              </a:rPr>
              <a:t>Structural persistence → useful electronic states</a:t>
            </a:r>
          </a:p>
        </p:txBody>
      </p:sp>
      <p:sp>
        <p:nvSpPr>
          <p:cNvPr id="92" name="">
            <a:extLst xmlns:a="http://schemas.openxmlformats.org/drawingml/2006/main">
              <a:ext uri="{FF2B5EF4-FFF2-40B4-BE49-F238E27FC236}">
                <a16:creationId xmlns:a16="http://schemas.microsoft.com/office/drawing/2014/main" id="{9CF3D997-663E-4A96-8B8D-E561B01DB190}"/>
              </a:ext>
            </a:extLst>
          </p:cNvPr>
          <p:cNvSpPr>
            <a:spLocks xmlns:a="http://schemas.openxmlformats.org/drawingml/2006/main" noGrp="1"/>
          </p:cNvSpPr>
          <p:nvPr/>
        </p:nvSpPr>
        <p:spPr>
          <a:xfrm xmlns:a="http://schemas.openxmlformats.org/drawingml/2006/main">
            <a:off x="9525000" y="8020050"/>
            <a:ext cx="8001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325" b="1">
                <a:solidFill>
                  <a:srgbClr val="C9472B"/>
                </a:solidFill>
                <a:latin typeface="Helvetica Neue"/>
                <a:ea typeface="Helvetica Neue"/>
                <a:cs typeface="Helvetica Neue"/>
              </a:defRPr>
            </a:defPPr>
            <a:lvl1pPr>
              <a:defRPr sz="2325" b="1">
                <a:solidFill>
                  <a:srgbClr val="C9472B"/>
                </a:solidFill>
                <a:latin typeface="Helvetica Neue"/>
                <a:ea typeface="Helvetica Neue"/>
                <a:cs typeface="Helvetica Neue"/>
              </a:defRPr>
            </a:lvl1pPr>
            <a:lvl2pPr>
              <a:defRPr sz="2325" b="1">
                <a:solidFill>
                  <a:srgbClr val="C9472B"/>
                </a:solidFill>
                <a:latin typeface="Helvetica Neue"/>
                <a:ea typeface="Helvetica Neue"/>
                <a:cs typeface="Helvetica Neue"/>
              </a:defRPr>
            </a:lvl2pPr>
            <a:lvl3pPr>
              <a:defRPr sz="2325" b="1">
                <a:solidFill>
                  <a:srgbClr val="C9472B"/>
                </a:solidFill>
                <a:latin typeface="Helvetica Neue"/>
                <a:ea typeface="Helvetica Neue"/>
                <a:cs typeface="Helvetica Neue"/>
              </a:defRPr>
            </a:lvl3pPr>
            <a:lvl4pPr>
              <a:defRPr sz="2325" b="1">
                <a:solidFill>
                  <a:srgbClr val="C9472B"/>
                </a:solidFill>
                <a:latin typeface="Helvetica Neue"/>
                <a:ea typeface="Helvetica Neue"/>
                <a:cs typeface="Helvetica Neue"/>
              </a:defRPr>
            </a:lvl4pPr>
            <a:lvl5pPr>
              <a:defRPr sz="2325" b="1">
                <a:solidFill>
                  <a:srgbClr val="C9472B"/>
                </a:solidFill>
                <a:latin typeface="Helvetica Neue"/>
                <a:ea typeface="Helvetica Neue"/>
                <a:cs typeface="Helvetica Neue"/>
              </a:defRPr>
            </a:lvl5pPr>
            <a:lvl6pPr>
              <a:defRPr sz="2325" b="1">
                <a:solidFill>
                  <a:srgbClr val="C9472B"/>
                </a:solidFill>
                <a:latin typeface="Helvetica Neue"/>
                <a:ea typeface="Helvetica Neue"/>
                <a:cs typeface="Helvetica Neue"/>
              </a:defRPr>
            </a:lvl6pPr>
            <a:lvl7pPr>
              <a:defRPr sz="2325" b="1">
                <a:solidFill>
                  <a:srgbClr val="C9472B"/>
                </a:solidFill>
                <a:latin typeface="Helvetica Neue"/>
                <a:ea typeface="Helvetica Neue"/>
                <a:cs typeface="Helvetica Neue"/>
              </a:defRPr>
            </a:lvl7pPr>
            <a:lvl8pPr>
              <a:defRPr sz="2325" b="1">
                <a:solidFill>
                  <a:srgbClr val="C9472B"/>
                </a:solidFill>
                <a:latin typeface="Helvetica Neue"/>
                <a:ea typeface="Helvetica Neue"/>
                <a:cs typeface="Helvetica Neue"/>
              </a:defRPr>
            </a:lvl8pPr>
            <a:lvl9pPr>
              <a:defRPr sz="2325" b="1">
                <a:solidFill>
                  <a:srgbClr val="C9472B"/>
                </a:solidFill>
                <a:latin typeface="Helvetica Neue"/>
                <a:ea typeface="Helvetica Neue"/>
                <a:cs typeface="Helvetica Neue"/>
              </a:defRPr>
            </a:lvl9pPr>
          </a:lstStyle>
          <a:p xmlns:a="http://schemas.openxmlformats.org/drawingml/2006/main">
            <a:pPr>
              <a:defRPr sz="2325" b="1">
                <a:solidFill>
                  <a:srgbClr val="C9472B"/>
                </a:solidFill>
                <a:latin typeface="Helvetica Neue"/>
                <a:ea typeface="Helvetica Neue"/>
                <a:cs typeface="Helvetica Neue"/>
              </a:defRPr>
            </a:pPr>
            <a:r>
              <a:rPr sz="2325" b="1">
                <a:solidFill>
                  <a:srgbClr val="C9472B"/>
                </a:solidFill>
                <a:latin typeface="Helvetica Neue"/>
                <a:ea typeface="Helvetica Neue"/>
                <a:cs typeface="Helvetica Neue"/>
              </a:rPr>
              <a:t>Electrical response → useful current flow</a:t>
            </a:r>
          </a:p>
        </p:txBody>
      </p:sp>
      <p:sp>
        <p:nvSpPr>
          <p:cNvPr id="93" name="">
            <a:extLst xmlns:a="http://schemas.openxmlformats.org/drawingml/2006/main">
              <a:ext uri="{FF2B5EF4-FFF2-40B4-BE49-F238E27FC236}">
                <a16:creationId xmlns:a16="http://schemas.microsoft.com/office/drawing/2014/main" id="{9F4C1FB8-D281-407B-B82F-98A94808C005}"/>
              </a:ext>
            </a:extLst>
          </p:cNvPr>
          <p:cNvSpPr>
            <a:spLocks xmlns:a="http://schemas.openxmlformats.org/drawingml/2006/main" noGrp="1"/>
          </p:cNvSpPr>
          <p:nvPr/>
        </p:nvSpPr>
        <p:spPr>
          <a:xfrm xmlns:a="http://schemas.openxmlformats.org/drawingml/2006/main">
            <a:off x="762000" y="8915400"/>
            <a:ext cx="1676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250" b="1">
                <a:solidFill>
                  <a:srgbClr val="0F3F73"/>
                </a:solidFill>
                <a:latin typeface="Helvetica Neue"/>
                <a:ea typeface="Helvetica Neue"/>
                <a:cs typeface="Helvetica Neue"/>
              </a:defRPr>
            </a:defPPr>
            <a:lvl1pPr>
              <a:defRPr sz="2250" b="1">
                <a:solidFill>
                  <a:srgbClr val="0F3F73"/>
                </a:solidFill>
                <a:latin typeface="Helvetica Neue"/>
                <a:ea typeface="Helvetica Neue"/>
                <a:cs typeface="Helvetica Neue"/>
              </a:defRPr>
            </a:lvl1pPr>
            <a:lvl2pPr>
              <a:defRPr sz="2250" b="1">
                <a:solidFill>
                  <a:srgbClr val="0F3F73"/>
                </a:solidFill>
                <a:latin typeface="Helvetica Neue"/>
                <a:ea typeface="Helvetica Neue"/>
                <a:cs typeface="Helvetica Neue"/>
              </a:defRPr>
            </a:lvl2pPr>
            <a:lvl3pPr>
              <a:defRPr sz="2250" b="1">
                <a:solidFill>
                  <a:srgbClr val="0F3F73"/>
                </a:solidFill>
                <a:latin typeface="Helvetica Neue"/>
                <a:ea typeface="Helvetica Neue"/>
                <a:cs typeface="Helvetica Neue"/>
              </a:defRPr>
            </a:lvl3pPr>
            <a:lvl4pPr>
              <a:defRPr sz="2250" b="1">
                <a:solidFill>
                  <a:srgbClr val="0F3F73"/>
                </a:solidFill>
                <a:latin typeface="Helvetica Neue"/>
                <a:ea typeface="Helvetica Neue"/>
                <a:cs typeface="Helvetica Neue"/>
              </a:defRPr>
            </a:lvl4pPr>
            <a:lvl5pPr>
              <a:defRPr sz="2250" b="1">
                <a:solidFill>
                  <a:srgbClr val="0F3F73"/>
                </a:solidFill>
                <a:latin typeface="Helvetica Neue"/>
                <a:ea typeface="Helvetica Neue"/>
                <a:cs typeface="Helvetica Neue"/>
              </a:defRPr>
            </a:lvl5pPr>
            <a:lvl6pPr>
              <a:defRPr sz="2250" b="1">
                <a:solidFill>
                  <a:srgbClr val="0F3F73"/>
                </a:solidFill>
                <a:latin typeface="Helvetica Neue"/>
                <a:ea typeface="Helvetica Neue"/>
                <a:cs typeface="Helvetica Neue"/>
              </a:defRPr>
            </a:lvl6pPr>
            <a:lvl7pPr>
              <a:defRPr sz="2250" b="1">
                <a:solidFill>
                  <a:srgbClr val="0F3F73"/>
                </a:solidFill>
                <a:latin typeface="Helvetica Neue"/>
                <a:ea typeface="Helvetica Neue"/>
                <a:cs typeface="Helvetica Neue"/>
              </a:defRPr>
            </a:lvl7pPr>
            <a:lvl8pPr>
              <a:defRPr sz="2250" b="1">
                <a:solidFill>
                  <a:srgbClr val="0F3F73"/>
                </a:solidFill>
                <a:latin typeface="Helvetica Neue"/>
                <a:ea typeface="Helvetica Neue"/>
                <a:cs typeface="Helvetica Neue"/>
              </a:defRPr>
            </a:lvl8pPr>
            <a:lvl9pPr>
              <a:defRPr sz="2250" b="1">
                <a:solidFill>
                  <a:srgbClr val="0F3F73"/>
                </a:solidFill>
                <a:latin typeface="Helvetica Neue"/>
                <a:ea typeface="Helvetica Neue"/>
                <a:cs typeface="Helvetica Neue"/>
              </a:defRPr>
            </a:lvl9pPr>
          </a:lstStyle>
          <a:p xmlns:a="http://schemas.openxmlformats.org/drawingml/2006/main">
            <a:pPr>
              <a:defRPr sz="2250" b="1">
                <a:solidFill>
                  <a:srgbClr val="0F3F73"/>
                </a:solidFill>
                <a:latin typeface="Helvetica Neue"/>
                <a:ea typeface="Helvetica Neue"/>
                <a:cs typeface="Helvetica Neue"/>
              </a:defRPr>
            </a:pPr>
            <a:r>
              <a:rPr sz="2250" b="1">
                <a:solidFill>
                  <a:srgbClr val="0F3F73"/>
                </a:solidFill>
                <a:latin typeface="Helvetica Neue"/>
                <a:ea typeface="Helvetica Neue"/>
                <a:cs typeface="Helvetica Neue"/>
              </a:rPr>
              <a:t>Both doctoral projects traverse all three packages. I lead the shared theory and decisive comparisons.</a:t>
            </a:r>
          </a:p>
        </p:txBody>
      </p:sp>
    </p:spTree>
    <p:extLst>
      <p:ext uri="{BB962C8B-B14F-4D97-AF65-F5344CB8AC3E}">
        <p14:creationId xmlns:p14="http://schemas.microsoft.com/office/powerpoint/2010/main" val="145930149"/>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8" name="">
            <a:extLst xmlns:a="http://schemas.openxmlformats.org/drawingml/2006/main">
              <a:ext uri="{FF2B5EF4-FFF2-40B4-BE49-F238E27FC236}">
                <a16:creationId xmlns:a16="http://schemas.microsoft.com/office/drawing/2014/main" id="{2E0C799C-B2D7-4FEB-854C-4CE1C55AE843}"/>
              </a:ext>
            </a:extLst>
          </p:cNvPr>
          <p:cNvSpPr>
            <a:spLocks xmlns:a="http://schemas.openxmlformats.org/drawingml/2006/main" noGrp="1"/>
          </p:cNvSpPr>
          <p:nvPr/>
        </p:nvSpPr>
        <p:spPr>
          <a:xfrm xmlns:a="http://schemas.openxmlformats.org/drawingml/2006/main">
            <a:off x="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68C1A2A-B931-4931-9EA1-26282881CC54}"/>
              </a:ext>
            </a:extLst>
          </p:cNvPr>
          <p:cNvSpPr>
            <a:spLocks xmlns:a="http://schemas.openxmlformats.org/drawingml/2006/main" noGrp="1"/>
          </p:cNvSpPr>
          <p:nvPr/>
        </p:nvSpPr>
        <p:spPr>
          <a:xfrm xmlns:a="http://schemas.openxmlformats.org/drawingml/2006/main">
            <a:off x="38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ACF8B0B8-5DD0-46A9-84F5-433BC5BB98EC}"/>
              </a:ext>
            </a:extLst>
          </p:cNvPr>
          <p:cNvSpPr>
            <a:spLocks xmlns:a="http://schemas.openxmlformats.org/drawingml/2006/main" noGrp="1"/>
          </p:cNvSpPr>
          <p:nvPr/>
        </p:nvSpPr>
        <p:spPr>
          <a:xfrm xmlns:a="http://schemas.openxmlformats.org/drawingml/2006/main">
            <a:off x="76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813040B1-1333-4497-9183-1A6CA84A5EDB}"/>
              </a:ext>
            </a:extLst>
          </p:cNvPr>
          <p:cNvSpPr>
            <a:spLocks xmlns:a="http://schemas.openxmlformats.org/drawingml/2006/main" noGrp="1"/>
          </p:cNvSpPr>
          <p:nvPr/>
        </p:nvSpPr>
        <p:spPr>
          <a:xfrm xmlns:a="http://schemas.openxmlformats.org/drawingml/2006/main">
            <a:off x="114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6A7EDF6C-DBE9-4FB1-9403-0491249DC9E8}"/>
              </a:ext>
            </a:extLst>
          </p:cNvPr>
          <p:cNvSpPr>
            <a:spLocks xmlns:a="http://schemas.openxmlformats.org/drawingml/2006/main" noGrp="1"/>
          </p:cNvSpPr>
          <p:nvPr/>
        </p:nvSpPr>
        <p:spPr>
          <a:xfrm xmlns:a="http://schemas.openxmlformats.org/drawingml/2006/main">
            <a:off x="152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AFAE5019-4F16-435C-97BC-E1F8F4A5B681}"/>
              </a:ext>
            </a:extLst>
          </p:cNvPr>
          <p:cNvSpPr>
            <a:spLocks xmlns:a="http://schemas.openxmlformats.org/drawingml/2006/main" noGrp="1"/>
          </p:cNvSpPr>
          <p:nvPr/>
        </p:nvSpPr>
        <p:spPr>
          <a:xfrm xmlns:a="http://schemas.openxmlformats.org/drawingml/2006/main">
            <a:off x="190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7E7B112D-6FBA-4B4F-990E-5513560F2EE7}"/>
              </a:ext>
            </a:extLst>
          </p:cNvPr>
          <p:cNvSpPr>
            <a:spLocks xmlns:a="http://schemas.openxmlformats.org/drawingml/2006/main" noGrp="1"/>
          </p:cNvSpPr>
          <p:nvPr/>
        </p:nvSpPr>
        <p:spPr>
          <a:xfrm xmlns:a="http://schemas.openxmlformats.org/drawingml/2006/main">
            <a:off x="228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4AC44894-3F2B-4F6A-A589-DAC7B64AD483}"/>
              </a:ext>
            </a:extLst>
          </p:cNvPr>
          <p:cNvSpPr>
            <a:spLocks xmlns:a="http://schemas.openxmlformats.org/drawingml/2006/main" noGrp="1"/>
          </p:cNvSpPr>
          <p:nvPr/>
        </p:nvSpPr>
        <p:spPr>
          <a:xfrm xmlns:a="http://schemas.openxmlformats.org/drawingml/2006/main">
            <a:off x="266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1D862A90-9889-43F2-BBD6-D8987E3A9B7B}"/>
              </a:ext>
            </a:extLst>
          </p:cNvPr>
          <p:cNvSpPr>
            <a:spLocks xmlns:a="http://schemas.openxmlformats.org/drawingml/2006/main" noGrp="1"/>
          </p:cNvSpPr>
          <p:nvPr/>
        </p:nvSpPr>
        <p:spPr>
          <a:xfrm xmlns:a="http://schemas.openxmlformats.org/drawingml/2006/main">
            <a:off x="304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67AA3CBE-413F-49F6-A60A-4671B78E1422}"/>
              </a:ext>
            </a:extLst>
          </p:cNvPr>
          <p:cNvSpPr>
            <a:spLocks xmlns:a="http://schemas.openxmlformats.org/drawingml/2006/main" noGrp="1"/>
          </p:cNvSpPr>
          <p:nvPr/>
        </p:nvSpPr>
        <p:spPr>
          <a:xfrm xmlns:a="http://schemas.openxmlformats.org/drawingml/2006/main">
            <a:off x="342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15CC06D0-D9E7-4C41-9B2A-0D9C86CC8597}"/>
              </a:ext>
            </a:extLst>
          </p:cNvPr>
          <p:cNvSpPr>
            <a:spLocks xmlns:a="http://schemas.openxmlformats.org/drawingml/2006/main" noGrp="1"/>
          </p:cNvSpPr>
          <p:nvPr/>
        </p:nvSpPr>
        <p:spPr>
          <a:xfrm xmlns:a="http://schemas.openxmlformats.org/drawingml/2006/main">
            <a:off x="381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944EF6C5-FBBB-4200-B708-D8314CBB50F3}"/>
              </a:ext>
            </a:extLst>
          </p:cNvPr>
          <p:cNvSpPr>
            <a:spLocks xmlns:a="http://schemas.openxmlformats.org/drawingml/2006/main" noGrp="1"/>
          </p:cNvSpPr>
          <p:nvPr/>
        </p:nvSpPr>
        <p:spPr>
          <a:xfrm xmlns:a="http://schemas.openxmlformats.org/drawingml/2006/main">
            <a:off x="419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8287E3BE-8D13-4414-8948-F2CB2DBDD149}"/>
              </a:ext>
            </a:extLst>
          </p:cNvPr>
          <p:cNvSpPr>
            <a:spLocks xmlns:a="http://schemas.openxmlformats.org/drawingml/2006/main" noGrp="1"/>
          </p:cNvSpPr>
          <p:nvPr/>
        </p:nvSpPr>
        <p:spPr>
          <a:xfrm xmlns:a="http://schemas.openxmlformats.org/drawingml/2006/main">
            <a:off x="457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19B4F8AE-4A9C-4626-B63C-B0D3D853E545}"/>
              </a:ext>
            </a:extLst>
          </p:cNvPr>
          <p:cNvSpPr>
            <a:spLocks xmlns:a="http://schemas.openxmlformats.org/drawingml/2006/main" noGrp="1"/>
          </p:cNvSpPr>
          <p:nvPr/>
        </p:nvSpPr>
        <p:spPr>
          <a:xfrm xmlns:a="http://schemas.openxmlformats.org/drawingml/2006/main">
            <a:off x="495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9A2A5329-4176-4E47-BCAD-EC1690086B2A}"/>
              </a:ext>
            </a:extLst>
          </p:cNvPr>
          <p:cNvSpPr>
            <a:spLocks xmlns:a="http://schemas.openxmlformats.org/drawingml/2006/main" noGrp="1"/>
          </p:cNvSpPr>
          <p:nvPr/>
        </p:nvSpPr>
        <p:spPr>
          <a:xfrm xmlns:a="http://schemas.openxmlformats.org/drawingml/2006/main">
            <a:off x="533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ECC2160B-7DC1-4F05-9A37-9D90F86F9FE2}"/>
              </a:ext>
            </a:extLst>
          </p:cNvPr>
          <p:cNvSpPr>
            <a:spLocks xmlns:a="http://schemas.openxmlformats.org/drawingml/2006/main" noGrp="1"/>
          </p:cNvSpPr>
          <p:nvPr/>
        </p:nvSpPr>
        <p:spPr>
          <a:xfrm xmlns:a="http://schemas.openxmlformats.org/drawingml/2006/main">
            <a:off x="571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C1178EC7-1603-4D87-BB30-B959CE1003C4}"/>
              </a:ext>
            </a:extLst>
          </p:cNvPr>
          <p:cNvSpPr>
            <a:spLocks xmlns:a="http://schemas.openxmlformats.org/drawingml/2006/main" noGrp="1"/>
          </p:cNvSpPr>
          <p:nvPr/>
        </p:nvSpPr>
        <p:spPr>
          <a:xfrm xmlns:a="http://schemas.openxmlformats.org/drawingml/2006/main">
            <a:off x="609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9A1321D8-215C-46AF-80C9-12C8288757AA}"/>
              </a:ext>
            </a:extLst>
          </p:cNvPr>
          <p:cNvSpPr>
            <a:spLocks xmlns:a="http://schemas.openxmlformats.org/drawingml/2006/main" noGrp="1"/>
          </p:cNvSpPr>
          <p:nvPr/>
        </p:nvSpPr>
        <p:spPr>
          <a:xfrm xmlns:a="http://schemas.openxmlformats.org/drawingml/2006/main">
            <a:off x="647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F7D9A4D2-7CF0-4170-8190-9F4EDC23DDBE}"/>
              </a:ext>
            </a:extLst>
          </p:cNvPr>
          <p:cNvSpPr>
            <a:spLocks xmlns:a="http://schemas.openxmlformats.org/drawingml/2006/main" noGrp="1"/>
          </p:cNvSpPr>
          <p:nvPr/>
        </p:nvSpPr>
        <p:spPr>
          <a:xfrm xmlns:a="http://schemas.openxmlformats.org/drawingml/2006/main">
            <a:off x="685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3FBB5C50-8F34-404A-94D7-0EA60AB76525}"/>
              </a:ext>
            </a:extLst>
          </p:cNvPr>
          <p:cNvSpPr>
            <a:spLocks xmlns:a="http://schemas.openxmlformats.org/drawingml/2006/main" noGrp="1"/>
          </p:cNvSpPr>
          <p:nvPr/>
        </p:nvSpPr>
        <p:spPr>
          <a:xfrm xmlns:a="http://schemas.openxmlformats.org/drawingml/2006/main">
            <a:off x="723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B645914B-4010-49EA-B0C8-29B00126B595}"/>
              </a:ext>
            </a:extLst>
          </p:cNvPr>
          <p:cNvSpPr>
            <a:spLocks xmlns:a="http://schemas.openxmlformats.org/drawingml/2006/main" noGrp="1"/>
          </p:cNvSpPr>
          <p:nvPr/>
        </p:nvSpPr>
        <p:spPr>
          <a:xfrm xmlns:a="http://schemas.openxmlformats.org/drawingml/2006/main">
            <a:off x="762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D8956A06-7E7D-42DE-81B5-2BDEAD1D9E40}"/>
              </a:ext>
            </a:extLst>
          </p:cNvPr>
          <p:cNvSpPr>
            <a:spLocks xmlns:a="http://schemas.openxmlformats.org/drawingml/2006/main" noGrp="1"/>
          </p:cNvSpPr>
          <p:nvPr/>
        </p:nvSpPr>
        <p:spPr>
          <a:xfrm xmlns:a="http://schemas.openxmlformats.org/drawingml/2006/main">
            <a:off x="800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9163565F-6DF8-4C1C-BF57-21E85A6F32B2}"/>
              </a:ext>
            </a:extLst>
          </p:cNvPr>
          <p:cNvSpPr>
            <a:spLocks xmlns:a="http://schemas.openxmlformats.org/drawingml/2006/main" noGrp="1"/>
          </p:cNvSpPr>
          <p:nvPr/>
        </p:nvSpPr>
        <p:spPr>
          <a:xfrm xmlns:a="http://schemas.openxmlformats.org/drawingml/2006/main">
            <a:off x="838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FCE05B13-E1BD-44E4-B1B2-69954716873E}"/>
              </a:ext>
            </a:extLst>
          </p:cNvPr>
          <p:cNvSpPr>
            <a:spLocks xmlns:a="http://schemas.openxmlformats.org/drawingml/2006/main" noGrp="1"/>
          </p:cNvSpPr>
          <p:nvPr/>
        </p:nvSpPr>
        <p:spPr>
          <a:xfrm xmlns:a="http://schemas.openxmlformats.org/drawingml/2006/main">
            <a:off x="876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3447DF9F-0D08-464C-8568-BC27FC917960}"/>
              </a:ext>
            </a:extLst>
          </p:cNvPr>
          <p:cNvSpPr>
            <a:spLocks xmlns:a="http://schemas.openxmlformats.org/drawingml/2006/main" noGrp="1"/>
          </p:cNvSpPr>
          <p:nvPr/>
        </p:nvSpPr>
        <p:spPr>
          <a:xfrm xmlns:a="http://schemas.openxmlformats.org/drawingml/2006/main">
            <a:off x="914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1A2B8D07-28F8-41CF-947B-F204BF341AB2}"/>
              </a:ext>
            </a:extLst>
          </p:cNvPr>
          <p:cNvSpPr>
            <a:spLocks xmlns:a="http://schemas.openxmlformats.org/drawingml/2006/main" noGrp="1"/>
          </p:cNvSpPr>
          <p:nvPr/>
        </p:nvSpPr>
        <p:spPr>
          <a:xfrm xmlns:a="http://schemas.openxmlformats.org/drawingml/2006/main">
            <a:off x="952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9CB3912E-B65C-4CB9-BE5D-D9CD2A353060}"/>
              </a:ext>
            </a:extLst>
          </p:cNvPr>
          <p:cNvSpPr>
            <a:spLocks xmlns:a="http://schemas.openxmlformats.org/drawingml/2006/main" noGrp="1"/>
          </p:cNvSpPr>
          <p:nvPr/>
        </p:nvSpPr>
        <p:spPr>
          <a:xfrm xmlns:a="http://schemas.openxmlformats.org/drawingml/2006/main">
            <a:off x="990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466CB023-EA9D-4065-BCAA-5118F478344E}"/>
              </a:ext>
            </a:extLst>
          </p:cNvPr>
          <p:cNvSpPr>
            <a:spLocks xmlns:a="http://schemas.openxmlformats.org/drawingml/2006/main" noGrp="1"/>
          </p:cNvSpPr>
          <p:nvPr/>
        </p:nvSpPr>
        <p:spPr>
          <a:xfrm xmlns:a="http://schemas.openxmlformats.org/drawingml/2006/main">
            <a:off x="1028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B3E265E6-3A00-41DE-B7D9-9C4C696595F9}"/>
              </a:ext>
            </a:extLst>
          </p:cNvPr>
          <p:cNvSpPr>
            <a:spLocks xmlns:a="http://schemas.openxmlformats.org/drawingml/2006/main" noGrp="1"/>
          </p:cNvSpPr>
          <p:nvPr/>
        </p:nvSpPr>
        <p:spPr>
          <a:xfrm xmlns:a="http://schemas.openxmlformats.org/drawingml/2006/main">
            <a:off x="1066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1A7F0FEA-B962-425E-A472-138BB6395D20}"/>
              </a:ext>
            </a:extLst>
          </p:cNvPr>
          <p:cNvSpPr>
            <a:spLocks xmlns:a="http://schemas.openxmlformats.org/drawingml/2006/main" noGrp="1"/>
          </p:cNvSpPr>
          <p:nvPr/>
        </p:nvSpPr>
        <p:spPr>
          <a:xfrm xmlns:a="http://schemas.openxmlformats.org/drawingml/2006/main">
            <a:off x="1104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B067C90B-84D5-4231-9BD6-F9403D2AA217}"/>
              </a:ext>
            </a:extLst>
          </p:cNvPr>
          <p:cNvSpPr>
            <a:spLocks xmlns:a="http://schemas.openxmlformats.org/drawingml/2006/main" noGrp="1"/>
          </p:cNvSpPr>
          <p:nvPr/>
        </p:nvSpPr>
        <p:spPr>
          <a:xfrm xmlns:a="http://schemas.openxmlformats.org/drawingml/2006/main">
            <a:off x="1143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59B80AA4-D1BC-4942-A83F-6AB14F80072F}"/>
              </a:ext>
            </a:extLst>
          </p:cNvPr>
          <p:cNvSpPr>
            <a:spLocks xmlns:a="http://schemas.openxmlformats.org/drawingml/2006/main" noGrp="1"/>
          </p:cNvSpPr>
          <p:nvPr/>
        </p:nvSpPr>
        <p:spPr>
          <a:xfrm xmlns:a="http://schemas.openxmlformats.org/drawingml/2006/main">
            <a:off x="1181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0ED51839-57BA-4065-9B70-E13EBEE1E351}"/>
              </a:ext>
            </a:extLst>
          </p:cNvPr>
          <p:cNvSpPr>
            <a:spLocks xmlns:a="http://schemas.openxmlformats.org/drawingml/2006/main" noGrp="1"/>
          </p:cNvSpPr>
          <p:nvPr/>
        </p:nvSpPr>
        <p:spPr>
          <a:xfrm xmlns:a="http://schemas.openxmlformats.org/drawingml/2006/main">
            <a:off x="1219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6794ABA6-1BDE-4EF6-A6B1-B832C2E0C7BF}"/>
              </a:ext>
            </a:extLst>
          </p:cNvPr>
          <p:cNvSpPr>
            <a:spLocks xmlns:a="http://schemas.openxmlformats.org/drawingml/2006/main" noGrp="1"/>
          </p:cNvSpPr>
          <p:nvPr/>
        </p:nvSpPr>
        <p:spPr>
          <a:xfrm xmlns:a="http://schemas.openxmlformats.org/drawingml/2006/main">
            <a:off x="1257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7432025F-5690-446F-8C94-DD0F881E03A1}"/>
              </a:ext>
            </a:extLst>
          </p:cNvPr>
          <p:cNvSpPr>
            <a:spLocks xmlns:a="http://schemas.openxmlformats.org/drawingml/2006/main" noGrp="1"/>
          </p:cNvSpPr>
          <p:nvPr/>
        </p:nvSpPr>
        <p:spPr>
          <a:xfrm xmlns:a="http://schemas.openxmlformats.org/drawingml/2006/main">
            <a:off x="1295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456897DB-A2B8-4994-8DFC-AE426654A94A}"/>
              </a:ext>
            </a:extLst>
          </p:cNvPr>
          <p:cNvSpPr>
            <a:spLocks xmlns:a="http://schemas.openxmlformats.org/drawingml/2006/main" noGrp="1"/>
          </p:cNvSpPr>
          <p:nvPr/>
        </p:nvSpPr>
        <p:spPr>
          <a:xfrm xmlns:a="http://schemas.openxmlformats.org/drawingml/2006/main">
            <a:off x="1333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43599E03-66D0-4376-A7B4-43CD4CC52AC3}"/>
              </a:ext>
            </a:extLst>
          </p:cNvPr>
          <p:cNvSpPr>
            <a:spLocks xmlns:a="http://schemas.openxmlformats.org/drawingml/2006/main" noGrp="1"/>
          </p:cNvSpPr>
          <p:nvPr/>
        </p:nvSpPr>
        <p:spPr>
          <a:xfrm xmlns:a="http://schemas.openxmlformats.org/drawingml/2006/main">
            <a:off x="1371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47833C75-623B-4926-BB6D-C756E6ED1C24}"/>
              </a:ext>
            </a:extLst>
          </p:cNvPr>
          <p:cNvSpPr>
            <a:spLocks xmlns:a="http://schemas.openxmlformats.org/drawingml/2006/main" noGrp="1"/>
          </p:cNvSpPr>
          <p:nvPr/>
        </p:nvSpPr>
        <p:spPr>
          <a:xfrm xmlns:a="http://schemas.openxmlformats.org/drawingml/2006/main">
            <a:off x="1409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BE18DA8F-ADDC-482F-876C-0CDFA439631D}"/>
              </a:ext>
            </a:extLst>
          </p:cNvPr>
          <p:cNvSpPr>
            <a:spLocks xmlns:a="http://schemas.openxmlformats.org/drawingml/2006/main" noGrp="1"/>
          </p:cNvSpPr>
          <p:nvPr/>
        </p:nvSpPr>
        <p:spPr>
          <a:xfrm xmlns:a="http://schemas.openxmlformats.org/drawingml/2006/main">
            <a:off x="1447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5AD3A0C4-D030-41CA-8A17-46522E1A7323}"/>
              </a:ext>
            </a:extLst>
          </p:cNvPr>
          <p:cNvSpPr>
            <a:spLocks xmlns:a="http://schemas.openxmlformats.org/drawingml/2006/main" noGrp="1"/>
          </p:cNvSpPr>
          <p:nvPr/>
        </p:nvSpPr>
        <p:spPr>
          <a:xfrm xmlns:a="http://schemas.openxmlformats.org/drawingml/2006/main">
            <a:off x="1485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4DAF0852-D5A5-47F6-91F3-92689C66088C}"/>
              </a:ext>
            </a:extLst>
          </p:cNvPr>
          <p:cNvSpPr>
            <a:spLocks xmlns:a="http://schemas.openxmlformats.org/drawingml/2006/main" noGrp="1"/>
          </p:cNvSpPr>
          <p:nvPr/>
        </p:nvSpPr>
        <p:spPr>
          <a:xfrm xmlns:a="http://schemas.openxmlformats.org/drawingml/2006/main">
            <a:off x="1524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2" name="">
            <a:extLst xmlns:a="http://schemas.openxmlformats.org/drawingml/2006/main">
              <a:ext uri="{FF2B5EF4-FFF2-40B4-BE49-F238E27FC236}">
                <a16:creationId xmlns:a16="http://schemas.microsoft.com/office/drawing/2014/main" id="{CF5BFC24-37B8-4097-9621-8608543D38AF}"/>
              </a:ext>
            </a:extLst>
          </p:cNvPr>
          <p:cNvSpPr>
            <a:spLocks xmlns:a="http://schemas.openxmlformats.org/drawingml/2006/main" noGrp="1"/>
          </p:cNvSpPr>
          <p:nvPr/>
        </p:nvSpPr>
        <p:spPr>
          <a:xfrm xmlns:a="http://schemas.openxmlformats.org/drawingml/2006/main">
            <a:off x="1562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F1A9A9E6-0D7E-4960-8C7D-D3A1072F53F1}"/>
              </a:ext>
            </a:extLst>
          </p:cNvPr>
          <p:cNvSpPr>
            <a:spLocks xmlns:a="http://schemas.openxmlformats.org/drawingml/2006/main" noGrp="1"/>
          </p:cNvSpPr>
          <p:nvPr/>
        </p:nvSpPr>
        <p:spPr>
          <a:xfrm xmlns:a="http://schemas.openxmlformats.org/drawingml/2006/main">
            <a:off x="1600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F984AE60-1344-48B9-8B81-73214E12ACDC}"/>
              </a:ext>
            </a:extLst>
          </p:cNvPr>
          <p:cNvSpPr>
            <a:spLocks xmlns:a="http://schemas.openxmlformats.org/drawingml/2006/main" noGrp="1"/>
          </p:cNvSpPr>
          <p:nvPr/>
        </p:nvSpPr>
        <p:spPr>
          <a:xfrm xmlns:a="http://schemas.openxmlformats.org/drawingml/2006/main">
            <a:off x="1638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E04338F7-5362-41B7-B865-51191872366D}"/>
              </a:ext>
            </a:extLst>
          </p:cNvPr>
          <p:cNvSpPr>
            <a:spLocks xmlns:a="http://schemas.openxmlformats.org/drawingml/2006/main" noGrp="1"/>
          </p:cNvSpPr>
          <p:nvPr/>
        </p:nvSpPr>
        <p:spPr>
          <a:xfrm xmlns:a="http://schemas.openxmlformats.org/drawingml/2006/main">
            <a:off x="1676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6" name="">
            <a:extLst xmlns:a="http://schemas.openxmlformats.org/drawingml/2006/main">
              <a:ext uri="{FF2B5EF4-FFF2-40B4-BE49-F238E27FC236}">
                <a16:creationId xmlns:a16="http://schemas.microsoft.com/office/drawing/2014/main" id="{7830E114-0422-467D-9160-691D053C8870}"/>
              </a:ext>
            </a:extLst>
          </p:cNvPr>
          <p:cNvSpPr>
            <a:spLocks xmlns:a="http://schemas.openxmlformats.org/drawingml/2006/main" noGrp="1"/>
          </p:cNvSpPr>
          <p:nvPr/>
        </p:nvSpPr>
        <p:spPr>
          <a:xfrm xmlns:a="http://schemas.openxmlformats.org/drawingml/2006/main">
            <a:off x="1714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7" name="">
            <a:extLst xmlns:a="http://schemas.openxmlformats.org/drawingml/2006/main">
              <a:ext uri="{FF2B5EF4-FFF2-40B4-BE49-F238E27FC236}">
                <a16:creationId xmlns:a16="http://schemas.microsoft.com/office/drawing/2014/main" id="{60C649AF-9DB3-447D-A14A-D1220B4158F9}"/>
              </a:ext>
            </a:extLst>
          </p:cNvPr>
          <p:cNvSpPr>
            <a:spLocks xmlns:a="http://schemas.openxmlformats.org/drawingml/2006/main" noGrp="1"/>
          </p:cNvSpPr>
          <p:nvPr/>
        </p:nvSpPr>
        <p:spPr>
          <a:xfrm xmlns:a="http://schemas.openxmlformats.org/drawingml/2006/main">
            <a:off x="1752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8" name="">
            <a:extLst xmlns:a="http://schemas.openxmlformats.org/drawingml/2006/main">
              <a:ext uri="{FF2B5EF4-FFF2-40B4-BE49-F238E27FC236}">
                <a16:creationId xmlns:a16="http://schemas.microsoft.com/office/drawing/2014/main" id="{D4EF5824-EEC6-40C9-B93B-A1DA546FA1C4}"/>
              </a:ext>
            </a:extLst>
          </p:cNvPr>
          <p:cNvSpPr>
            <a:spLocks xmlns:a="http://schemas.openxmlformats.org/drawingml/2006/main" noGrp="1"/>
          </p:cNvSpPr>
          <p:nvPr/>
        </p:nvSpPr>
        <p:spPr>
          <a:xfrm xmlns:a="http://schemas.openxmlformats.org/drawingml/2006/main">
            <a:off x="1790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4EBC7BD4-0581-400F-AE39-287E93B15682}"/>
              </a:ext>
            </a:extLst>
          </p:cNvPr>
          <p:cNvSpPr>
            <a:spLocks xmlns:a="http://schemas.openxmlformats.org/drawingml/2006/main" noGrp="1"/>
          </p:cNvSpPr>
          <p:nvPr/>
        </p:nvSpPr>
        <p:spPr>
          <a:xfrm xmlns:a="http://schemas.openxmlformats.org/drawingml/2006/main">
            <a:off x="0" y="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0" name="">
            <a:extLst xmlns:a="http://schemas.openxmlformats.org/drawingml/2006/main">
              <a:ext uri="{FF2B5EF4-FFF2-40B4-BE49-F238E27FC236}">
                <a16:creationId xmlns:a16="http://schemas.microsoft.com/office/drawing/2014/main" id="{5F68792D-446E-4B76-BF97-FD8EEC181DFB}"/>
              </a:ext>
            </a:extLst>
          </p:cNvPr>
          <p:cNvSpPr>
            <a:spLocks xmlns:a="http://schemas.openxmlformats.org/drawingml/2006/main" noGrp="1"/>
          </p:cNvSpPr>
          <p:nvPr/>
        </p:nvSpPr>
        <p:spPr>
          <a:xfrm xmlns:a="http://schemas.openxmlformats.org/drawingml/2006/main">
            <a:off x="0" y="38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1" name="">
            <a:extLst xmlns:a="http://schemas.openxmlformats.org/drawingml/2006/main">
              <a:ext uri="{FF2B5EF4-FFF2-40B4-BE49-F238E27FC236}">
                <a16:creationId xmlns:a16="http://schemas.microsoft.com/office/drawing/2014/main" id="{26BC23BB-4879-404B-974F-AEE0204659CF}"/>
              </a:ext>
            </a:extLst>
          </p:cNvPr>
          <p:cNvSpPr>
            <a:spLocks xmlns:a="http://schemas.openxmlformats.org/drawingml/2006/main" noGrp="1"/>
          </p:cNvSpPr>
          <p:nvPr/>
        </p:nvSpPr>
        <p:spPr>
          <a:xfrm xmlns:a="http://schemas.openxmlformats.org/drawingml/2006/main">
            <a:off x="0" y="76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2" name="">
            <a:extLst xmlns:a="http://schemas.openxmlformats.org/drawingml/2006/main">
              <a:ext uri="{FF2B5EF4-FFF2-40B4-BE49-F238E27FC236}">
                <a16:creationId xmlns:a16="http://schemas.microsoft.com/office/drawing/2014/main" id="{AEF9BBC2-7C91-4716-B450-A66AA98E8668}"/>
              </a:ext>
            </a:extLst>
          </p:cNvPr>
          <p:cNvSpPr>
            <a:spLocks xmlns:a="http://schemas.openxmlformats.org/drawingml/2006/main" noGrp="1"/>
          </p:cNvSpPr>
          <p:nvPr/>
        </p:nvSpPr>
        <p:spPr>
          <a:xfrm xmlns:a="http://schemas.openxmlformats.org/drawingml/2006/main">
            <a:off x="0" y="114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3" name="">
            <a:extLst xmlns:a="http://schemas.openxmlformats.org/drawingml/2006/main">
              <a:ext uri="{FF2B5EF4-FFF2-40B4-BE49-F238E27FC236}">
                <a16:creationId xmlns:a16="http://schemas.microsoft.com/office/drawing/2014/main" id="{8295507E-032F-4485-97FA-17DF3EE15461}"/>
              </a:ext>
            </a:extLst>
          </p:cNvPr>
          <p:cNvSpPr>
            <a:spLocks xmlns:a="http://schemas.openxmlformats.org/drawingml/2006/main" noGrp="1"/>
          </p:cNvSpPr>
          <p:nvPr/>
        </p:nvSpPr>
        <p:spPr>
          <a:xfrm xmlns:a="http://schemas.openxmlformats.org/drawingml/2006/main">
            <a:off x="0" y="152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4" name="">
            <a:extLst xmlns:a="http://schemas.openxmlformats.org/drawingml/2006/main">
              <a:ext uri="{FF2B5EF4-FFF2-40B4-BE49-F238E27FC236}">
                <a16:creationId xmlns:a16="http://schemas.microsoft.com/office/drawing/2014/main" id="{8B4F0C1C-BF4A-4E0C-884E-1444E9B9DE6A}"/>
              </a:ext>
            </a:extLst>
          </p:cNvPr>
          <p:cNvSpPr>
            <a:spLocks xmlns:a="http://schemas.openxmlformats.org/drawingml/2006/main" noGrp="1"/>
          </p:cNvSpPr>
          <p:nvPr/>
        </p:nvSpPr>
        <p:spPr>
          <a:xfrm xmlns:a="http://schemas.openxmlformats.org/drawingml/2006/main">
            <a:off x="0" y="190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5" name="">
            <a:extLst xmlns:a="http://schemas.openxmlformats.org/drawingml/2006/main">
              <a:ext uri="{FF2B5EF4-FFF2-40B4-BE49-F238E27FC236}">
                <a16:creationId xmlns:a16="http://schemas.microsoft.com/office/drawing/2014/main" id="{0FFFCC51-4856-47B9-B070-A499770F46BA}"/>
              </a:ext>
            </a:extLst>
          </p:cNvPr>
          <p:cNvSpPr>
            <a:spLocks xmlns:a="http://schemas.openxmlformats.org/drawingml/2006/main" noGrp="1"/>
          </p:cNvSpPr>
          <p:nvPr/>
        </p:nvSpPr>
        <p:spPr>
          <a:xfrm xmlns:a="http://schemas.openxmlformats.org/drawingml/2006/main">
            <a:off x="0" y="228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6" name="">
            <a:extLst xmlns:a="http://schemas.openxmlformats.org/drawingml/2006/main">
              <a:ext uri="{FF2B5EF4-FFF2-40B4-BE49-F238E27FC236}">
                <a16:creationId xmlns:a16="http://schemas.microsoft.com/office/drawing/2014/main" id="{5E32BE2C-D8F1-4266-99D5-34D36F39B708}"/>
              </a:ext>
            </a:extLst>
          </p:cNvPr>
          <p:cNvSpPr>
            <a:spLocks xmlns:a="http://schemas.openxmlformats.org/drawingml/2006/main" noGrp="1"/>
          </p:cNvSpPr>
          <p:nvPr/>
        </p:nvSpPr>
        <p:spPr>
          <a:xfrm xmlns:a="http://schemas.openxmlformats.org/drawingml/2006/main">
            <a:off x="0" y="266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7" name="">
            <a:extLst xmlns:a="http://schemas.openxmlformats.org/drawingml/2006/main">
              <a:ext uri="{FF2B5EF4-FFF2-40B4-BE49-F238E27FC236}">
                <a16:creationId xmlns:a16="http://schemas.microsoft.com/office/drawing/2014/main" id="{350D9801-654E-4461-98E3-8D2129A511BE}"/>
              </a:ext>
            </a:extLst>
          </p:cNvPr>
          <p:cNvSpPr>
            <a:spLocks xmlns:a="http://schemas.openxmlformats.org/drawingml/2006/main" noGrp="1"/>
          </p:cNvSpPr>
          <p:nvPr/>
        </p:nvSpPr>
        <p:spPr>
          <a:xfrm xmlns:a="http://schemas.openxmlformats.org/drawingml/2006/main">
            <a:off x="0" y="304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8" name="">
            <a:extLst xmlns:a="http://schemas.openxmlformats.org/drawingml/2006/main">
              <a:ext uri="{FF2B5EF4-FFF2-40B4-BE49-F238E27FC236}">
                <a16:creationId xmlns:a16="http://schemas.microsoft.com/office/drawing/2014/main" id="{3E04573F-AECF-4867-9B53-33A8EE233F0A}"/>
              </a:ext>
            </a:extLst>
          </p:cNvPr>
          <p:cNvSpPr>
            <a:spLocks xmlns:a="http://schemas.openxmlformats.org/drawingml/2006/main" noGrp="1"/>
          </p:cNvSpPr>
          <p:nvPr/>
        </p:nvSpPr>
        <p:spPr>
          <a:xfrm xmlns:a="http://schemas.openxmlformats.org/drawingml/2006/main">
            <a:off x="0" y="342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9" name="">
            <a:extLst xmlns:a="http://schemas.openxmlformats.org/drawingml/2006/main">
              <a:ext uri="{FF2B5EF4-FFF2-40B4-BE49-F238E27FC236}">
                <a16:creationId xmlns:a16="http://schemas.microsoft.com/office/drawing/2014/main" id="{334F4CAA-63CA-451E-A806-11EF02C924D5}"/>
              </a:ext>
            </a:extLst>
          </p:cNvPr>
          <p:cNvSpPr>
            <a:spLocks xmlns:a="http://schemas.openxmlformats.org/drawingml/2006/main" noGrp="1"/>
          </p:cNvSpPr>
          <p:nvPr/>
        </p:nvSpPr>
        <p:spPr>
          <a:xfrm xmlns:a="http://schemas.openxmlformats.org/drawingml/2006/main">
            <a:off x="0" y="381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0" name="">
            <a:extLst xmlns:a="http://schemas.openxmlformats.org/drawingml/2006/main">
              <a:ext uri="{FF2B5EF4-FFF2-40B4-BE49-F238E27FC236}">
                <a16:creationId xmlns:a16="http://schemas.microsoft.com/office/drawing/2014/main" id="{E2D3840A-56AA-4EA8-BD74-C1D6E7DD53FB}"/>
              </a:ext>
            </a:extLst>
          </p:cNvPr>
          <p:cNvSpPr>
            <a:spLocks xmlns:a="http://schemas.openxmlformats.org/drawingml/2006/main" noGrp="1"/>
          </p:cNvSpPr>
          <p:nvPr/>
        </p:nvSpPr>
        <p:spPr>
          <a:xfrm xmlns:a="http://schemas.openxmlformats.org/drawingml/2006/main">
            <a:off x="0" y="419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1" name="">
            <a:extLst xmlns:a="http://schemas.openxmlformats.org/drawingml/2006/main">
              <a:ext uri="{FF2B5EF4-FFF2-40B4-BE49-F238E27FC236}">
                <a16:creationId xmlns:a16="http://schemas.microsoft.com/office/drawing/2014/main" id="{096181BD-5CA0-4719-B4B3-3EEA4125268B}"/>
              </a:ext>
            </a:extLst>
          </p:cNvPr>
          <p:cNvSpPr>
            <a:spLocks xmlns:a="http://schemas.openxmlformats.org/drawingml/2006/main" noGrp="1"/>
          </p:cNvSpPr>
          <p:nvPr/>
        </p:nvSpPr>
        <p:spPr>
          <a:xfrm xmlns:a="http://schemas.openxmlformats.org/drawingml/2006/main">
            <a:off x="0" y="457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2" name="">
            <a:extLst xmlns:a="http://schemas.openxmlformats.org/drawingml/2006/main">
              <a:ext uri="{FF2B5EF4-FFF2-40B4-BE49-F238E27FC236}">
                <a16:creationId xmlns:a16="http://schemas.microsoft.com/office/drawing/2014/main" id="{86FB60F8-80EE-42B5-9856-F3AE8DF986D6}"/>
              </a:ext>
            </a:extLst>
          </p:cNvPr>
          <p:cNvSpPr>
            <a:spLocks xmlns:a="http://schemas.openxmlformats.org/drawingml/2006/main" noGrp="1"/>
          </p:cNvSpPr>
          <p:nvPr/>
        </p:nvSpPr>
        <p:spPr>
          <a:xfrm xmlns:a="http://schemas.openxmlformats.org/drawingml/2006/main">
            <a:off x="0" y="495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3" name="">
            <a:extLst xmlns:a="http://schemas.openxmlformats.org/drawingml/2006/main">
              <a:ext uri="{FF2B5EF4-FFF2-40B4-BE49-F238E27FC236}">
                <a16:creationId xmlns:a16="http://schemas.microsoft.com/office/drawing/2014/main" id="{85511425-5CD3-4FD8-8C13-ADA7F1EB5F34}"/>
              </a:ext>
            </a:extLst>
          </p:cNvPr>
          <p:cNvSpPr>
            <a:spLocks xmlns:a="http://schemas.openxmlformats.org/drawingml/2006/main" noGrp="1"/>
          </p:cNvSpPr>
          <p:nvPr/>
        </p:nvSpPr>
        <p:spPr>
          <a:xfrm xmlns:a="http://schemas.openxmlformats.org/drawingml/2006/main">
            <a:off x="0" y="533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4" name="">
            <a:extLst xmlns:a="http://schemas.openxmlformats.org/drawingml/2006/main">
              <a:ext uri="{FF2B5EF4-FFF2-40B4-BE49-F238E27FC236}">
                <a16:creationId xmlns:a16="http://schemas.microsoft.com/office/drawing/2014/main" id="{60E52198-82D6-4EE2-8905-38CA00A8C9A7}"/>
              </a:ext>
            </a:extLst>
          </p:cNvPr>
          <p:cNvSpPr>
            <a:spLocks xmlns:a="http://schemas.openxmlformats.org/drawingml/2006/main" noGrp="1"/>
          </p:cNvSpPr>
          <p:nvPr/>
        </p:nvSpPr>
        <p:spPr>
          <a:xfrm xmlns:a="http://schemas.openxmlformats.org/drawingml/2006/main">
            <a:off x="0" y="571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5" name="">
            <a:extLst xmlns:a="http://schemas.openxmlformats.org/drawingml/2006/main">
              <a:ext uri="{FF2B5EF4-FFF2-40B4-BE49-F238E27FC236}">
                <a16:creationId xmlns:a16="http://schemas.microsoft.com/office/drawing/2014/main" id="{557B12DD-8362-460D-AA87-D8662BC31BDF}"/>
              </a:ext>
            </a:extLst>
          </p:cNvPr>
          <p:cNvSpPr>
            <a:spLocks xmlns:a="http://schemas.openxmlformats.org/drawingml/2006/main" noGrp="1"/>
          </p:cNvSpPr>
          <p:nvPr/>
        </p:nvSpPr>
        <p:spPr>
          <a:xfrm xmlns:a="http://schemas.openxmlformats.org/drawingml/2006/main">
            <a:off x="0" y="609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6" name="">
            <a:extLst xmlns:a="http://schemas.openxmlformats.org/drawingml/2006/main">
              <a:ext uri="{FF2B5EF4-FFF2-40B4-BE49-F238E27FC236}">
                <a16:creationId xmlns:a16="http://schemas.microsoft.com/office/drawing/2014/main" id="{75A3DA26-B763-4E60-A383-4B07728669B4}"/>
              </a:ext>
            </a:extLst>
          </p:cNvPr>
          <p:cNvSpPr>
            <a:spLocks xmlns:a="http://schemas.openxmlformats.org/drawingml/2006/main" noGrp="1"/>
          </p:cNvSpPr>
          <p:nvPr/>
        </p:nvSpPr>
        <p:spPr>
          <a:xfrm xmlns:a="http://schemas.openxmlformats.org/drawingml/2006/main">
            <a:off x="0" y="647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7" name="">
            <a:extLst xmlns:a="http://schemas.openxmlformats.org/drawingml/2006/main">
              <a:ext uri="{FF2B5EF4-FFF2-40B4-BE49-F238E27FC236}">
                <a16:creationId xmlns:a16="http://schemas.microsoft.com/office/drawing/2014/main" id="{C0FB69A5-6D61-432C-BBC0-58F15F0C722E}"/>
              </a:ext>
            </a:extLst>
          </p:cNvPr>
          <p:cNvSpPr>
            <a:spLocks xmlns:a="http://schemas.openxmlformats.org/drawingml/2006/main" noGrp="1"/>
          </p:cNvSpPr>
          <p:nvPr/>
        </p:nvSpPr>
        <p:spPr>
          <a:xfrm xmlns:a="http://schemas.openxmlformats.org/drawingml/2006/main">
            <a:off x="0" y="685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8" name="">
            <a:extLst xmlns:a="http://schemas.openxmlformats.org/drawingml/2006/main">
              <a:ext uri="{FF2B5EF4-FFF2-40B4-BE49-F238E27FC236}">
                <a16:creationId xmlns:a16="http://schemas.microsoft.com/office/drawing/2014/main" id="{EFA80CDD-FED4-4E78-9191-8471503A56F9}"/>
              </a:ext>
            </a:extLst>
          </p:cNvPr>
          <p:cNvSpPr>
            <a:spLocks xmlns:a="http://schemas.openxmlformats.org/drawingml/2006/main" noGrp="1"/>
          </p:cNvSpPr>
          <p:nvPr/>
        </p:nvSpPr>
        <p:spPr>
          <a:xfrm xmlns:a="http://schemas.openxmlformats.org/drawingml/2006/main">
            <a:off x="0" y="723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9" name="">
            <a:extLst xmlns:a="http://schemas.openxmlformats.org/drawingml/2006/main">
              <a:ext uri="{FF2B5EF4-FFF2-40B4-BE49-F238E27FC236}">
                <a16:creationId xmlns:a16="http://schemas.microsoft.com/office/drawing/2014/main" id="{30CAE9E1-1850-49D9-AFCE-FCDF7146E527}"/>
              </a:ext>
            </a:extLst>
          </p:cNvPr>
          <p:cNvSpPr>
            <a:spLocks xmlns:a="http://schemas.openxmlformats.org/drawingml/2006/main" noGrp="1"/>
          </p:cNvSpPr>
          <p:nvPr/>
        </p:nvSpPr>
        <p:spPr>
          <a:xfrm xmlns:a="http://schemas.openxmlformats.org/drawingml/2006/main">
            <a:off x="0" y="762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0" name="">
            <a:extLst xmlns:a="http://schemas.openxmlformats.org/drawingml/2006/main">
              <a:ext uri="{FF2B5EF4-FFF2-40B4-BE49-F238E27FC236}">
                <a16:creationId xmlns:a16="http://schemas.microsoft.com/office/drawing/2014/main" id="{6AF92DF0-14E2-4BF1-9162-9D03531A1F97}"/>
              </a:ext>
            </a:extLst>
          </p:cNvPr>
          <p:cNvSpPr>
            <a:spLocks xmlns:a="http://schemas.openxmlformats.org/drawingml/2006/main" noGrp="1"/>
          </p:cNvSpPr>
          <p:nvPr/>
        </p:nvSpPr>
        <p:spPr>
          <a:xfrm xmlns:a="http://schemas.openxmlformats.org/drawingml/2006/main">
            <a:off x="0" y="800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1" name="">
            <a:extLst xmlns:a="http://schemas.openxmlformats.org/drawingml/2006/main">
              <a:ext uri="{FF2B5EF4-FFF2-40B4-BE49-F238E27FC236}">
                <a16:creationId xmlns:a16="http://schemas.microsoft.com/office/drawing/2014/main" id="{36726D24-2A04-44D6-B6D8-BC710916F950}"/>
              </a:ext>
            </a:extLst>
          </p:cNvPr>
          <p:cNvSpPr>
            <a:spLocks xmlns:a="http://schemas.openxmlformats.org/drawingml/2006/main" noGrp="1"/>
          </p:cNvSpPr>
          <p:nvPr/>
        </p:nvSpPr>
        <p:spPr>
          <a:xfrm xmlns:a="http://schemas.openxmlformats.org/drawingml/2006/main">
            <a:off x="0" y="838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2" name="">
            <a:extLst xmlns:a="http://schemas.openxmlformats.org/drawingml/2006/main">
              <a:ext uri="{FF2B5EF4-FFF2-40B4-BE49-F238E27FC236}">
                <a16:creationId xmlns:a16="http://schemas.microsoft.com/office/drawing/2014/main" id="{A7F74ED2-EFE0-4629-B128-EFC22B9D1BE7}"/>
              </a:ext>
            </a:extLst>
          </p:cNvPr>
          <p:cNvSpPr>
            <a:spLocks xmlns:a="http://schemas.openxmlformats.org/drawingml/2006/main" noGrp="1"/>
          </p:cNvSpPr>
          <p:nvPr/>
        </p:nvSpPr>
        <p:spPr>
          <a:xfrm xmlns:a="http://schemas.openxmlformats.org/drawingml/2006/main">
            <a:off x="0" y="876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3" name="">
            <a:extLst xmlns:a="http://schemas.openxmlformats.org/drawingml/2006/main">
              <a:ext uri="{FF2B5EF4-FFF2-40B4-BE49-F238E27FC236}">
                <a16:creationId xmlns:a16="http://schemas.microsoft.com/office/drawing/2014/main" id="{4F07E05E-BF6E-4CBB-B21D-CF3B2EE1990E}"/>
              </a:ext>
            </a:extLst>
          </p:cNvPr>
          <p:cNvSpPr>
            <a:spLocks xmlns:a="http://schemas.openxmlformats.org/drawingml/2006/main" noGrp="1"/>
          </p:cNvSpPr>
          <p:nvPr/>
        </p:nvSpPr>
        <p:spPr>
          <a:xfrm xmlns:a="http://schemas.openxmlformats.org/drawingml/2006/main">
            <a:off x="0" y="914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4" name="">
            <a:extLst xmlns:a="http://schemas.openxmlformats.org/drawingml/2006/main">
              <a:ext uri="{FF2B5EF4-FFF2-40B4-BE49-F238E27FC236}">
                <a16:creationId xmlns:a16="http://schemas.microsoft.com/office/drawing/2014/main" id="{EAB98A99-0D1E-4F09-BFEA-E6D74152CC30}"/>
              </a:ext>
            </a:extLst>
          </p:cNvPr>
          <p:cNvSpPr>
            <a:spLocks xmlns:a="http://schemas.openxmlformats.org/drawingml/2006/main" noGrp="1"/>
          </p:cNvSpPr>
          <p:nvPr/>
        </p:nvSpPr>
        <p:spPr>
          <a:xfrm xmlns:a="http://schemas.openxmlformats.org/drawingml/2006/main">
            <a:off x="0" y="952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5" name="">
            <a:extLst xmlns:a="http://schemas.openxmlformats.org/drawingml/2006/main">
              <a:ext uri="{FF2B5EF4-FFF2-40B4-BE49-F238E27FC236}">
                <a16:creationId xmlns:a16="http://schemas.microsoft.com/office/drawing/2014/main" id="{3C512B3A-18DF-4F23-BF01-DDF5B932602F}"/>
              </a:ext>
            </a:extLst>
          </p:cNvPr>
          <p:cNvSpPr>
            <a:spLocks xmlns:a="http://schemas.openxmlformats.org/drawingml/2006/main" noGrp="1"/>
          </p:cNvSpPr>
          <p:nvPr/>
        </p:nvSpPr>
        <p:spPr>
          <a:xfrm xmlns:a="http://schemas.openxmlformats.org/drawingml/2006/main">
            <a:off x="0" y="990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6" name="">
            <a:extLst xmlns:a="http://schemas.openxmlformats.org/drawingml/2006/main">
              <a:ext uri="{FF2B5EF4-FFF2-40B4-BE49-F238E27FC236}">
                <a16:creationId xmlns:a16="http://schemas.microsoft.com/office/drawing/2014/main" id="{5974D798-84E4-4327-A2AA-0CC948E3D2AF}"/>
              </a:ext>
            </a:extLst>
          </p:cNvPr>
          <p:cNvSpPr>
            <a:spLocks xmlns:a="http://schemas.openxmlformats.org/drawingml/2006/main" noGrp="1"/>
          </p:cNvSpPr>
          <p:nvPr/>
        </p:nvSpPr>
        <p:spPr>
          <a:xfrm xmlns:a="http://schemas.openxmlformats.org/drawingml/2006/main">
            <a:off x="762000" y="666750"/>
            <a:ext cx="16383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A5FAA"/>
                </a:solidFill>
                <a:latin typeface="Helvetica Neue"/>
                <a:ea typeface="Helvetica Neue"/>
                <a:cs typeface="Helvetica Neue"/>
              </a:defRPr>
            </a:defPPr>
            <a:lvl1pPr>
              <a:defRPr sz="1725" b="1">
                <a:solidFill>
                  <a:srgbClr val="1A5FAA"/>
                </a:solidFill>
                <a:latin typeface="Helvetica Neue"/>
                <a:ea typeface="Helvetica Neue"/>
                <a:cs typeface="Helvetica Neue"/>
              </a:defRPr>
            </a:lvl1pPr>
            <a:lvl2pPr>
              <a:defRPr sz="1725" b="1">
                <a:solidFill>
                  <a:srgbClr val="1A5FAA"/>
                </a:solidFill>
                <a:latin typeface="Helvetica Neue"/>
                <a:ea typeface="Helvetica Neue"/>
                <a:cs typeface="Helvetica Neue"/>
              </a:defRPr>
            </a:lvl2pPr>
            <a:lvl3pPr>
              <a:defRPr sz="1725" b="1">
                <a:solidFill>
                  <a:srgbClr val="1A5FAA"/>
                </a:solidFill>
                <a:latin typeface="Helvetica Neue"/>
                <a:ea typeface="Helvetica Neue"/>
                <a:cs typeface="Helvetica Neue"/>
              </a:defRPr>
            </a:lvl3pPr>
            <a:lvl4pPr>
              <a:defRPr sz="1725" b="1">
                <a:solidFill>
                  <a:srgbClr val="1A5FAA"/>
                </a:solidFill>
                <a:latin typeface="Helvetica Neue"/>
                <a:ea typeface="Helvetica Neue"/>
                <a:cs typeface="Helvetica Neue"/>
              </a:defRPr>
            </a:lvl4pPr>
            <a:lvl5pPr>
              <a:defRPr sz="1725" b="1">
                <a:solidFill>
                  <a:srgbClr val="1A5FAA"/>
                </a:solidFill>
                <a:latin typeface="Helvetica Neue"/>
                <a:ea typeface="Helvetica Neue"/>
                <a:cs typeface="Helvetica Neue"/>
              </a:defRPr>
            </a:lvl5pPr>
            <a:lvl6pPr>
              <a:defRPr sz="1725" b="1">
                <a:solidFill>
                  <a:srgbClr val="1A5FAA"/>
                </a:solidFill>
                <a:latin typeface="Helvetica Neue"/>
                <a:ea typeface="Helvetica Neue"/>
                <a:cs typeface="Helvetica Neue"/>
              </a:defRPr>
            </a:lvl6pPr>
            <a:lvl7pPr>
              <a:defRPr sz="1725" b="1">
                <a:solidFill>
                  <a:srgbClr val="1A5FAA"/>
                </a:solidFill>
                <a:latin typeface="Helvetica Neue"/>
                <a:ea typeface="Helvetica Neue"/>
                <a:cs typeface="Helvetica Neue"/>
              </a:defRPr>
            </a:lvl7pPr>
            <a:lvl8pPr>
              <a:defRPr sz="1725" b="1">
                <a:solidFill>
                  <a:srgbClr val="1A5FAA"/>
                </a:solidFill>
                <a:latin typeface="Helvetica Neue"/>
                <a:ea typeface="Helvetica Neue"/>
                <a:cs typeface="Helvetica Neue"/>
              </a:defRPr>
            </a:lvl8pPr>
            <a:lvl9pPr>
              <a:defRPr sz="1725" b="1">
                <a:solidFill>
                  <a:srgbClr val="1A5FAA"/>
                </a:solidFill>
                <a:latin typeface="Helvetica Neue"/>
                <a:ea typeface="Helvetica Neue"/>
                <a:cs typeface="Helvetica Neue"/>
              </a:defRPr>
            </a:lvl9pPr>
          </a:lstStyle>
          <a:p xmlns:a="http://schemas.openxmlformats.org/drawingml/2006/main">
            <a:pPr>
              <a:defRPr sz="1725" b="1">
                <a:solidFill>
                  <a:srgbClr val="1A5FAA"/>
                </a:solidFill>
                <a:latin typeface="Helvetica Neue"/>
                <a:ea typeface="Helvetica Neue"/>
                <a:cs typeface="Helvetica Neue"/>
              </a:defRPr>
            </a:pPr>
            <a:r>
              <a:rPr sz="1725" b="1">
                <a:solidFill>
                  <a:srgbClr val="1A5FAA"/>
                </a:solidFill>
                <a:latin typeface="Helvetica Neue"/>
                <a:ea typeface="Helvetica Neue"/>
                <a:cs typeface="Helvetica Neue"/>
              </a:rPr>
              <a:t>VALIDATION</a:t>
            </a:r>
          </a:p>
        </p:txBody>
      </p:sp>
      <p:sp>
        <p:nvSpPr>
          <p:cNvPr id="77" name="">
            <a:extLst xmlns:a="http://schemas.openxmlformats.org/drawingml/2006/main">
              <a:ext uri="{FF2B5EF4-FFF2-40B4-BE49-F238E27FC236}">
                <a16:creationId xmlns:a16="http://schemas.microsoft.com/office/drawing/2014/main" id="{9CDA1115-72D6-4503-859E-26E678F71C18}"/>
              </a:ext>
            </a:extLst>
          </p:cNvPr>
          <p:cNvSpPr>
            <a:spLocks xmlns:a="http://schemas.openxmlformats.org/drawingml/2006/main" noGrp="1"/>
          </p:cNvSpPr>
          <p:nvPr/>
        </p:nvSpPr>
        <p:spPr>
          <a:xfrm xmlns:a="http://schemas.openxmlformats.org/drawingml/2006/main">
            <a:off x="762000" y="1066800"/>
            <a:ext cx="16764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4350" b="1">
                <a:solidFill>
                  <a:srgbClr val="16191D"/>
                </a:solidFill>
                <a:latin typeface="Helvetica Neue"/>
                <a:ea typeface="Helvetica Neue"/>
                <a:cs typeface="Helvetica Neue"/>
              </a:defRPr>
            </a:defPPr>
            <a:lvl1pPr>
              <a:defRPr sz="4350" b="1">
                <a:solidFill>
                  <a:srgbClr val="16191D"/>
                </a:solidFill>
                <a:latin typeface="Helvetica Neue"/>
                <a:ea typeface="Helvetica Neue"/>
                <a:cs typeface="Helvetica Neue"/>
              </a:defRPr>
            </a:lvl1pPr>
            <a:lvl2pPr>
              <a:defRPr sz="4350" b="1">
                <a:solidFill>
                  <a:srgbClr val="16191D"/>
                </a:solidFill>
                <a:latin typeface="Helvetica Neue"/>
                <a:ea typeface="Helvetica Neue"/>
                <a:cs typeface="Helvetica Neue"/>
              </a:defRPr>
            </a:lvl2pPr>
            <a:lvl3pPr>
              <a:defRPr sz="4350" b="1">
                <a:solidFill>
                  <a:srgbClr val="16191D"/>
                </a:solidFill>
                <a:latin typeface="Helvetica Neue"/>
                <a:ea typeface="Helvetica Neue"/>
                <a:cs typeface="Helvetica Neue"/>
              </a:defRPr>
            </a:lvl3pPr>
            <a:lvl4pPr>
              <a:defRPr sz="4350" b="1">
                <a:solidFill>
                  <a:srgbClr val="16191D"/>
                </a:solidFill>
                <a:latin typeface="Helvetica Neue"/>
                <a:ea typeface="Helvetica Neue"/>
                <a:cs typeface="Helvetica Neue"/>
              </a:defRPr>
            </a:lvl4pPr>
            <a:lvl5pPr>
              <a:defRPr sz="4350" b="1">
                <a:solidFill>
                  <a:srgbClr val="16191D"/>
                </a:solidFill>
                <a:latin typeface="Helvetica Neue"/>
                <a:ea typeface="Helvetica Neue"/>
                <a:cs typeface="Helvetica Neue"/>
              </a:defRPr>
            </a:lvl5pPr>
            <a:lvl6pPr>
              <a:defRPr sz="4350" b="1">
                <a:solidFill>
                  <a:srgbClr val="16191D"/>
                </a:solidFill>
                <a:latin typeface="Helvetica Neue"/>
                <a:ea typeface="Helvetica Neue"/>
                <a:cs typeface="Helvetica Neue"/>
              </a:defRPr>
            </a:lvl6pPr>
            <a:lvl7pPr>
              <a:defRPr sz="4350" b="1">
                <a:solidFill>
                  <a:srgbClr val="16191D"/>
                </a:solidFill>
                <a:latin typeface="Helvetica Neue"/>
                <a:ea typeface="Helvetica Neue"/>
                <a:cs typeface="Helvetica Neue"/>
              </a:defRPr>
            </a:lvl7pPr>
            <a:lvl8pPr>
              <a:defRPr sz="4350" b="1">
                <a:solidFill>
                  <a:srgbClr val="16191D"/>
                </a:solidFill>
                <a:latin typeface="Helvetica Neue"/>
                <a:ea typeface="Helvetica Neue"/>
                <a:cs typeface="Helvetica Neue"/>
              </a:defRPr>
            </a:lvl8pPr>
            <a:lvl9pPr>
              <a:defRPr sz="4350" b="1">
                <a:solidFill>
                  <a:srgbClr val="16191D"/>
                </a:solidFill>
                <a:latin typeface="Helvetica Neue"/>
                <a:ea typeface="Helvetica Neue"/>
                <a:cs typeface="Helvetica Neue"/>
              </a:defRPr>
            </a:lvl9pPr>
          </a:lstStyle>
          <a:p xmlns:a="http://schemas.openxmlformats.org/drawingml/2006/main">
            <a:pPr>
              <a:defRPr sz="4350" b="1">
                <a:solidFill>
                  <a:srgbClr val="16191D"/>
                </a:solidFill>
                <a:latin typeface="Helvetica Neue"/>
                <a:ea typeface="Helvetica Neue"/>
                <a:cs typeface="Helvetica Neue"/>
              </a:defRPr>
            </a:pPr>
            <a:r>
              <a:rPr sz="4350" b="1">
                <a:solidFill>
                  <a:srgbClr val="16191D"/>
                </a:solidFill>
                <a:latin typeface="Helvetica Neue"/>
                <a:ea typeface="Helvetica Neue"/>
                <a:cs typeface="Helvetica Neue"/>
              </a:rPr>
              <a:t>Does grouping add physical information?</a:t>
            </a:r>
          </a:p>
        </p:txBody>
      </p:sp>
      <p:sp>
        <p:nvSpPr>
          <p:cNvPr id="78" name="">
            <a:extLst xmlns:a="http://schemas.openxmlformats.org/drawingml/2006/main">
              <a:ext uri="{FF2B5EF4-FFF2-40B4-BE49-F238E27FC236}">
                <a16:creationId xmlns:a16="http://schemas.microsoft.com/office/drawing/2014/main" id="{9E2B51C6-D00D-436C-89C0-568F4A1EB5F8}"/>
              </a:ext>
            </a:extLst>
          </p:cNvPr>
          <p:cNvSpPr>
            <a:spLocks xmlns:a="http://schemas.openxmlformats.org/drawingml/2006/main" noGrp="1"/>
          </p:cNvSpPr>
          <p:nvPr/>
        </p:nvSpPr>
        <p:spPr>
          <a:xfrm xmlns:a="http://schemas.openxmlformats.org/drawingml/2006/main">
            <a:off x="762000" y="9620250"/>
            <a:ext cx="16764000" cy="19050"/>
          </a:xfrm>
          <a:prstGeom xmlns:a="http://schemas.openxmlformats.org/drawingml/2006/main" prst="rect">
            <a:avLst/>
          </a:prstGeom>
          <a:solidFill xmlns:a="http://schemas.openxmlformats.org/drawingml/2006/main">
            <a:srgbClr val="DDE2E8"/>
          </a:solidFill>
          <a:ln xmlns:a="http://schemas.openxmlformats.org/drawingml/2006/main" w="0">
            <a:noFill/>
          </a:ln>
        </p:spPr>
      </p:sp>
      <p:sp>
        <p:nvSpPr>
          <p:cNvPr id="79" name="">
            <a:extLst xmlns:a="http://schemas.openxmlformats.org/drawingml/2006/main">
              <a:ext uri="{FF2B5EF4-FFF2-40B4-BE49-F238E27FC236}">
                <a16:creationId xmlns:a16="http://schemas.microsoft.com/office/drawing/2014/main" id="{81CB67B7-E095-4679-8585-3F19D95411C4}"/>
              </a:ext>
            </a:extLst>
          </p:cNvPr>
          <p:cNvSpPr>
            <a:spLocks xmlns:a="http://schemas.openxmlformats.org/drawingml/2006/main" noGrp="1"/>
          </p:cNvSpPr>
          <p:nvPr/>
        </p:nvSpPr>
        <p:spPr>
          <a:xfrm xmlns:a="http://schemas.openxmlformats.org/drawingml/2006/main">
            <a:off x="762000" y="9810750"/>
            <a:ext cx="1447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00" b="0">
                <a:solidFill>
                  <a:srgbClr val="5B6168"/>
                </a:solidFill>
                <a:latin typeface="Helvetica Neue"/>
                <a:ea typeface="Helvetica Neue"/>
                <a:cs typeface="Helvetica Neue"/>
              </a:defRPr>
            </a:defPPr>
            <a:lvl1pPr>
              <a:defRPr sz="1500" b="0">
                <a:solidFill>
                  <a:srgbClr val="5B6168"/>
                </a:solidFill>
                <a:latin typeface="Helvetica Neue"/>
                <a:ea typeface="Helvetica Neue"/>
                <a:cs typeface="Helvetica Neue"/>
              </a:defRPr>
            </a:lvl1pPr>
            <a:lvl2pPr>
              <a:defRPr sz="1500" b="0">
                <a:solidFill>
                  <a:srgbClr val="5B6168"/>
                </a:solidFill>
                <a:latin typeface="Helvetica Neue"/>
                <a:ea typeface="Helvetica Neue"/>
                <a:cs typeface="Helvetica Neue"/>
              </a:defRPr>
            </a:lvl2pPr>
            <a:lvl3pPr>
              <a:defRPr sz="1500" b="0">
                <a:solidFill>
                  <a:srgbClr val="5B6168"/>
                </a:solidFill>
                <a:latin typeface="Helvetica Neue"/>
                <a:ea typeface="Helvetica Neue"/>
                <a:cs typeface="Helvetica Neue"/>
              </a:defRPr>
            </a:lvl3pPr>
            <a:lvl4pPr>
              <a:defRPr sz="1500" b="0">
                <a:solidFill>
                  <a:srgbClr val="5B6168"/>
                </a:solidFill>
                <a:latin typeface="Helvetica Neue"/>
                <a:ea typeface="Helvetica Neue"/>
                <a:cs typeface="Helvetica Neue"/>
              </a:defRPr>
            </a:lvl4pPr>
            <a:lvl5pPr>
              <a:defRPr sz="1500" b="0">
                <a:solidFill>
                  <a:srgbClr val="5B6168"/>
                </a:solidFill>
                <a:latin typeface="Helvetica Neue"/>
                <a:ea typeface="Helvetica Neue"/>
                <a:cs typeface="Helvetica Neue"/>
              </a:defRPr>
            </a:lvl5pPr>
            <a:lvl6pPr>
              <a:defRPr sz="1500" b="0">
                <a:solidFill>
                  <a:srgbClr val="5B6168"/>
                </a:solidFill>
                <a:latin typeface="Helvetica Neue"/>
                <a:ea typeface="Helvetica Neue"/>
                <a:cs typeface="Helvetica Neue"/>
              </a:defRPr>
            </a:lvl6pPr>
            <a:lvl7pPr>
              <a:defRPr sz="1500" b="0">
                <a:solidFill>
                  <a:srgbClr val="5B6168"/>
                </a:solidFill>
                <a:latin typeface="Helvetica Neue"/>
                <a:ea typeface="Helvetica Neue"/>
                <a:cs typeface="Helvetica Neue"/>
              </a:defRPr>
            </a:lvl7pPr>
            <a:lvl8pPr>
              <a:defRPr sz="1500" b="0">
                <a:solidFill>
                  <a:srgbClr val="5B6168"/>
                </a:solidFill>
                <a:latin typeface="Helvetica Neue"/>
                <a:ea typeface="Helvetica Neue"/>
                <a:cs typeface="Helvetica Neue"/>
              </a:defRPr>
            </a:lvl8pPr>
            <a:lvl9pPr>
              <a:defRPr sz="1500" b="0">
                <a:solidFill>
                  <a:srgbClr val="5B6168"/>
                </a:solidFill>
                <a:latin typeface="Helvetica Neue"/>
                <a:ea typeface="Helvetica Neue"/>
                <a:cs typeface="Helvetica Neue"/>
              </a:defRPr>
            </a:lvl9pPr>
          </a:lstStyle>
          <a:p xmlns:a="http://schemas.openxmlformats.org/drawingml/2006/main">
            <a:pPr>
              <a:defRPr sz="1500" b="0">
                <a:solidFill>
                  <a:srgbClr val="5B6168"/>
                </a:solidFill>
                <a:latin typeface="Helvetica Neue"/>
                <a:ea typeface="Helvetica Neue"/>
                <a:cs typeface="Helvetica Neue"/>
              </a:defRPr>
            </a:pPr>
            <a:r>
              <a:rPr sz="1500" b="0">
                <a:solidFill>
                  <a:srgbClr val="5B6168"/>
                </a:solidFill>
                <a:latin typeface="Helvetica Neue"/>
                <a:ea typeface="Helvetica Neue"/>
                <a:cs typeface="Helvetica Neue"/>
              </a:rPr>
              <a:t>First Contact · Yuefeng Yin · Future Fellowship</a:t>
            </a:r>
          </a:p>
        </p:txBody>
      </p:sp>
      <p:sp>
        <p:nvSpPr>
          <p:cNvPr id="80" name="">
            <a:extLst xmlns:a="http://schemas.openxmlformats.org/drawingml/2006/main">
              <a:ext uri="{FF2B5EF4-FFF2-40B4-BE49-F238E27FC236}">
                <a16:creationId xmlns:a16="http://schemas.microsoft.com/office/drawing/2014/main" id="{60D63C3C-DBB1-4429-8304-D78BA4A8CF3C}"/>
              </a:ext>
            </a:extLst>
          </p:cNvPr>
          <p:cNvSpPr>
            <a:spLocks xmlns:a="http://schemas.openxmlformats.org/drawingml/2006/main" noGrp="1"/>
          </p:cNvSpPr>
          <p:nvPr/>
        </p:nvSpPr>
        <p:spPr>
          <a:xfrm xmlns:a="http://schemas.openxmlformats.org/drawingml/2006/main">
            <a:off x="16002000" y="981075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lgn="r">
              <a:defRPr sz="1500" b="1">
                <a:solidFill>
                  <a:srgbClr val="1A5FAA"/>
                </a:solidFill>
                <a:latin typeface="Helvetica Neue"/>
                <a:ea typeface="Helvetica Neue"/>
                <a:cs typeface="Helvetica Neue"/>
              </a:defRPr>
            </a:defPPr>
            <a:lvl1pPr algn="r">
              <a:defRPr sz="1500" b="1">
                <a:solidFill>
                  <a:srgbClr val="1A5FAA"/>
                </a:solidFill>
                <a:latin typeface="Helvetica Neue"/>
                <a:ea typeface="Helvetica Neue"/>
                <a:cs typeface="Helvetica Neue"/>
              </a:defRPr>
            </a:lvl1pPr>
            <a:lvl2pPr algn="r">
              <a:defRPr sz="1500" b="1">
                <a:solidFill>
                  <a:srgbClr val="1A5FAA"/>
                </a:solidFill>
                <a:latin typeface="Helvetica Neue"/>
                <a:ea typeface="Helvetica Neue"/>
                <a:cs typeface="Helvetica Neue"/>
              </a:defRPr>
            </a:lvl2pPr>
            <a:lvl3pPr algn="r">
              <a:defRPr sz="1500" b="1">
                <a:solidFill>
                  <a:srgbClr val="1A5FAA"/>
                </a:solidFill>
                <a:latin typeface="Helvetica Neue"/>
                <a:ea typeface="Helvetica Neue"/>
                <a:cs typeface="Helvetica Neue"/>
              </a:defRPr>
            </a:lvl3pPr>
            <a:lvl4pPr algn="r">
              <a:defRPr sz="1500" b="1">
                <a:solidFill>
                  <a:srgbClr val="1A5FAA"/>
                </a:solidFill>
                <a:latin typeface="Helvetica Neue"/>
                <a:ea typeface="Helvetica Neue"/>
                <a:cs typeface="Helvetica Neue"/>
              </a:defRPr>
            </a:lvl4pPr>
            <a:lvl5pPr algn="r">
              <a:defRPr sz="1500" b="1">
                <a:solidFill>
                  <a:srgbClr val="1A5FAA"/>
                </a:solidFill>
                <a:latin typeface="Helvetica Neue"/>
                <a:ea typeface="Helvetica Neue"/>
                <a:cs typeface="Helvetica Neue"/>
              </a:defRPr>
            </a:lvl5pPr>
            <a:lvl6pPr algn="r">
              <a:defRPr sz="1500" b="1">
                <a:solidFill>
                  <a:srgbClr val="1A5FAA"/>
                </a:solidFill>
                <a:latin typeface="Helvetica Neue"/>
                <a:ea typeface="Helvetica Neue"/>
                <a:cs typeface="Helvetica Neue"/>
              </a:defRPr>
            </a:lvl6pPr>
            <a:lvl7pPr algn="r">
              <a:defRPr sz="1500" b="1">
                <a:solidFill>
                  <a:srgbClr val="1A5FAA"/>
                </a:solidFill>
                <a:latin typeface="Helvetica Neue"/>
                <a:ea typeface="Helvetica Neue"/>
                <a:cs typeface="Helvetica Neue"/>
              </a:defRPr>
            </a:lvl7pPr>
            <a:lvl8pPr algn="r">
              <a:defRPr sz="1500" b="1">
                <a:solidFill>
                  <a:srgbClr val="1A5FAA"/>
                </a:solidFill>
                <a:latin typeface="Helvetica Neue"/>
                <a:ea typeface="Helvetica Neue"/>
                <a:cs typeface="Helvetica Neue"/>
              </a:defRPr>
            </a:lvl8pPr>
            <a:lvl9pPr algn="r">
              <a:defRPr sz="1500" b="1">
                <a:solidFill>
                  <a:srgbClr val="1A5FAA"/>
                </a:solidFill>
                <a:latin typeface="Helvetica Neue"/>
                <a:ea typeface="Helvetica Neue"/>
                <a:cs typeface="Helvetica Neue"/>
              </a:defRPr>
            </a:lvl9pPr>
          </a:lstStyle>
          <a:p xmlns:a="http://schemas.openxmlformats.org/drawingml/2006/main">
            <a:pPr algn="r">
              <a:defRPr sz="1500" b="1">
                <a:solidFill>
                  <a:srgbClr val="1A5FAA"/>
                </a:solidFill>
                <a:latin typeface="Helvetica Neue"/>
                <a:ea typeface="Helvetica Neue"/>
                <a:cs typeface="Helvetica Neue"/>
              </a:defRPr>
            </a:pPr>
            <a:r>
              <a:rPr sz="1500" b="1">
                <a:solidFill>
                  <a:srgbClr val="1A5FAA"/>
                </a:solidFill>
                <a:latin typeface="Helvetica Neue"/>
                <a:ea typeface="Helvetica Neue"/>
                <a:cs typeface="Helvetica Neue"/>
              </a:rPr>
              <a:t>08</a:t>
            </a:r>
          </a:p>
        </p:txBody>
      </p:sp>
      <p:pic>
        <p:nvPicPr>
          <p:cNvPr id="81" name="">
            <a:extLst xmlns:a="http://schemas.openxmlformats.org/drawingml/2006/main">
              <a:ext uri="{FF2B5EF4-FFF2-40B4-BE49-F238E27FC236}">
                <a16:creationId xmlns:a16="http://schemas.microsoft.com/office/drawing/2014/main" id="{65BABC85-7247-45B7-8609-C7B75A51CF1F}"/>
              </a:ext>
            </a:extLst>
          </p:cNvPr>
          <p:cNvPicPr>
            <a:picLocks xmlns:a="http://schemas.openxmlformats.org/drawingml/2006/main" noChangeAspect="1"/>
          </p:cNvPicPr>
          <p:nvPr/>
        </p:nvPicPr>
        <p:blipFill>
          <a:blip xmlns:r="http://schemas.openxmlformats.org/officeDocument/2006/relationships" xmlns:a="http://schemas.openxmlformats.org/drawingml/2006/main" r:embed="R374fdd8483694c35">
            <a:extLst>
              <a:ext uri="{96DAC541-7B7A-43D3-8B79-37D633B846F1}">
                <asvg:svgBlip xmlns:asvg="http://schemas.microsoft.com/office/drawing/2016/SVG/main" r:embed="Rdd6f10da61774b0a"/>
              </a:ext>
            </a:extLst>
          </a:blip>
          <a:stretch xmlns:a="http://schemas.openxmlformats.org/drawingml/2006/main"/>
        </p:blipFill>
        <p:spPr>
          <a:xfrm xmlns:a="http://schemas.openxmlformats.org/drawingml/2006/main">
            <a:off x="762000" y="2714625"/>
            <a:ext cx="16764000" cy="3714750"/>
          </a:xfrm>
          <a:prstGeom xmlns:a="http://schemas.openxmlformats.org/drawingml/2006/main" prst="rect">
            <a:avLst/>
          </a:prstGeom>
        </p:spPr>
      </p:pic>
      <p:sp>
        <p:nvSpPr>
          <p:cNvPr id="82" name="">
            <a:extLst xmlns:a="http://schemas.openxmlformats.org/drawingml/2006/main">
              <a:ext uri="{FF2B5EF4-FFF2-40B4-BE49-F238E27FC236}">
                <a16:creationId xmlns:a16="http://schemas.microsoft.com/office/drawing/2014/main" id="{24706536-A2D9-48D3-AA88-DA8507976677}"/>
              </a:ext>
            </a:extLst>
          </p:cNvPr>
          <p:cNvSpPr>
            <a:spLocks xmlns:a="http://schemas.openxmlformats.org/drawingml/2006/main" noGrp="1"/>
          </p:cNvSpPr>
          <p:nvPr/>
        </p:nvSpPr>
        <p:spPr>
          <a:xfrm xmlns:a="http://schemas.openxmlformats.org/drawingml/2006/main">
            <a:off x="762000" y="6810375"/>
            <a:ext cx="7810500" cy="19050"/>
          </a:xfrm>
          <a:prstGeom xmlns:a="http://schemas.openxmlformats.org/drawingml/2006/main" prst="rect">
            <a:avLst/>
          </a:prstGeom>
          <a:solidFill xmlns:a="http://schemas.openxmlformats.org/drawingml/2006/main">
            <a:srgbClr val="1A5FAA"/>
          </a:solidFill>
          <a:ln xmlns:a="http://schemas.openxmlformats.org/drawingml/2006/main" w="0">
            <a:noFill/>
          </a:ln>
        </p:spPr>
      </p:sp>
      <p:sp>
        <p:nvSpPr>
          <p:cNvPr id="83" name="">
            <a:extLst xmlns:a="http://schemas.openxmlformats.org/drawingml/2006/main">
              <a:ext uri="{FF2B5EF4-FFF2-40B4-BE49-F238E27FC236}">
                <a16:creationId xmlns:a16="http://schemas.microsoft.com/office/drawing/2014/main" id="{09CE0AAC-4595-483F-A9E2-FBCB5E718F61}"/>
              </a:ext>
            </a:extLst>
          </p:cNvPr>
          <p:cNvSpPr>
            <a:spLocks xmlns:a="http://schemas.openxmlformats.org/drawingml/2006/main" noGrp="1"/>
          </p:cNvSpPr>
          <p:nvPr/>
        </p:nvSpPr>
        <p:spPr>
          <a:xfrm xmlns:a="http://schemas.openxmlformats.org/drawingml/2006/main">
            <a:off x="762000" y="7058025"/>
            <a:ext cx="7810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225" b="1">
                <a:solidFill>
                  <a:srgbClr val="1A5FAA"/>
                </a:solidFill>
                <a:latin typeface="Helvetica Neue"/>
                <a:ea typeface="Helvetica Neue"/>
                <a:cs typeface="Helvetica Neue"/>
              </a:defRPr>
            </a:defPPr>
            <a:lvl1pPr>
              <a:defRPr sz="3225" b="1">
                <a:solidFill>
                  <a:srgbClr val="1A5FAA"/>
                </a:solidFill>
                <a:latin typeface="Helvetica Neue"/>
                <a:ea typeface="Helvetica Neue"/>
                <a:cs typeface="Helvetica Neue"/>
              </a:defRPr>
            </a:lvl1pPr>
            <a:lvl2pPr>
              <a:defRPr sz="3225" b="1">
                <a:solidFill>
                  <a:srgbClr val="1A5FAA"/>
                </a:solidFill>
                <a:latin typeface="Helvetica Neue"/>
                <a:ea typeface="Helvetica Neue"/>
                <a:cs typeface="Helvetica Neue"/>
              </a:defRPr>
            </a:lvl2pPr>
            <a:lvl3pPr>
              <a:defRPr sz="3225" b="1">
                <a:solidFill>
                  <a:srgbClr val="1A5FAA"/>
                </a:solidFill>
                <a:latin typeface="Helvetica Neue"/>
                <a:ea typeface="Helvetica Neue"/>
                <a:cs typeface="Helvetica Neue"/>
              </a:defRPr>
            </a:lvl3pPr>
            <a:lvl4pPr>
              <a:defRPr sz="3225" b="1">
                <a:solidFill>
                  <a:srgbClr val="1A5FAA"/>
                </a:solidFill>
                <a:latin typeface="Helvetica Neue"/>
                <a:ea typeface="Helvetica Neue"/>
                <a:cs typeface="Helvetica Neue"/>
              </a:defRPr>
            </a:lvl4pPr>
            <a:lvl5pPr>
              <a:defRPr sz="3225" b="1">
                <a:solidFill>
                  <a:srgbClr val="1A5FAA"/>
                </a:solidFill>
                <a:latin typeface="Helvetica Neue"/>
                <a:ea typeface="Helvetica Neue"/>
                <a:cs typeface="Helvetica Neue"/>
              </a:defRPr>
            </a:lvl5pPr>
            <a:lvl6pPr>
              <a:defRPr sz="3225" b="1">
                <a:solidFill>
                  <a:srgbClr val="1A5FAA"/>
                </a:solidFill>
                <a:latin typeface="Helvetica Neue"/>
                <a:ea typeface="Helvetica Neue"/>
                <a:cs typeface="Helvetica Neue"/>
              </a:defRPr>
            </a:lvl6pPr>
            <a:lvl7pPr>
              <a:defRPr sz="3225" b="1">
                <a:solidFill>
                  <a:srgbClr val="1A5FAA"/>
                </a:solidFill>
                <a:latin typeface="Helvetica Neue"/>
                <a:ea typeface="Helvetica Neue"/>
                <a:cs typeface="Helvetica Neue"/>
              </a:defRPr>
            </a:lvl7pPr>
            <a:lvl8pPr>
              <a:defRPr sz="3225" b="1">
                <a:solidFill>
                  <a:srgbClr val="1A5FAA"/>
                </a:solidFill>
                <a:latin typeface="Helvetica Neue"/>
                <a:ea typeface="Helvetica Neue"/>
                <a:cs typeface="Helvetica Neue"/>
              </a:defRPr>
            </a:lvl8pPr>
            <a:lvl9pPr>
              <a:defRPr sz="3225" b="1">
                <a:solidFill>
                  <a:srgbClr val="1A5FAA"/>
                </a:solidFill>
                <a:latin typeface="Helvetica Neue"/>
                <a:ea typeface="Helvetica Neue"/>
                <a:cs typeface="Helvetica Neue"/>
              </a:defRPr>
            </a:lvl9pPr>
          </a:lstStyle>
          <a:p xmlns:a="http://schemas.openxmlformats.org/drawingml/2006/main">
            <a:pPr>
              <a:defRPr sz="3225" b="1">
                <a:solidFill>
                  <a:srgbClr val="1A5FAA"/>
                </a:solidFill>
                <a:latin typeface="Helvetica Neue"/>
                <a:ea typeface="Helvetica Neue"/>
                <a:cs typeface="Helvetica Neue"/>
              </a:defRPr>
            </a:pPr>
            <a:r>
              <a:rPr sz="3225" b="1">
                <a:solidFill>
                  <a:srgbClr val="1A5FAA"/>
                </a:solidFill>
                <a:latin typeface="Helvetica Neue"/>
                <a:ea typeface="Helvetica Neue"/>
                <a:cs typeface="Helvetica Neue"/>
              </a:rPr>
              <a:t>Matched comparison</a:t>
            </a:r>
          </a:p>
        </p:txBody>
      </p:sp>
      <p:sp>
        <p:nvSpPr>
          <p:cNvPr id="84" name="">
            <a:extLst xmlns:a="http://schemas.openxmlformats.org/drawingml/2006/main">
              <a:ext uri="{FF2B5EF4-FFF2-40B4-BE49-F238E27FC236}">
                <a16:creationId xmlns:a16="http://schemas.microsoft.com/office/drawing/2014/main" id="{126610F6-5AAD-499F-B147-37A945C5AAF6}"/>
              </a:ext>
            </a:extLst>
          </p:cNvPr>
          <p:cNvSpPr>
            <a:spLocks xmlns:a="http://schemas.openxmlformats.org/drawingml/2006/main" noGrp="1"/>
          </p:cNvSpPr>
          <p:nvPr/>
        </p:nvSpPr>
        <p:spPr>
          <a:xfrm xmlns:a="http://schemas.openxmlformats.org/drawingml/2006/main">
            <a:off x="762000" y="8105775"/>
            <a:ext cx="78105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400" b="0">
                <a:solidFill>
                  <a:srgbClr val="5B6168"/>
                </a:solidFill>
                <a:latin typeface="Helvetica Neue"/>
                <a:ea typeface="Helvetica Neue"/>
                <a:cs typeface="Helvetica Neue"/>
              </a:defRPr>
            </a:defPPr>
            <a:lvl1pPr>
              <a:defRPr sz="2400" b="0">
                <a:solidFill>
                  <a:srgbClr val="5B6168"/>
                </a:solidFill>
                <a:latin typeface="Helvetica Neue"/>
                <a:ea typeface="Helvetica Neue"/>
                <a:cs typeface="Helvetica Neue"/>
              </a:defRPr>
            </a:lvl1pPr>
            <a:lvl2pPr>
              <a:defRPr sz="2400" b="0">
                <a:solidFill>
                  <a:srgbClr val="5B6168"/>
                </a:solidFill>
                <a:latin typeface="Helvetica Neue"/>
                <a:ea typeface="Helvetica Neue"/>
                <a:cs typeface="Helvetica Neue"/>
              </a:defRPr>
            </a:lvl2pPr>
            <a:lvl3pPr>
              <a:defRPr sz="2400" b="0">
                <a:solidFill>
                  <a:srgbClr val="5B6168"/>
                </a:solidFill>
                <a:latin typeface="Helvetica Neue"/>
                <a:ea typeface="Helvetica Neue"/>
                <a:cs typeface="Helvetica Neue"/>
              </a:defRPr>
            </a:lvl3pPr>
            <a:lvl4pPr>
              <a:defRPr sz="2400" b="0">
                <a:solidFill>
                  <a:srgbClr val="5B6168"/>
                </a:solidFill>
                <a:latin typeface="Helvetica Neue"/>
                <a:ea typeface="Helvetica Neue"/>
                <a:cs typeface="Helvetica Neue"/>
              </a:defRPr>
            </a:lvl4pPr>
            <a:lvl5pPr>
              <a:defRPr sz="2400" b="0">
                <a:solidFill>
                  <a:srgbClr val="5B6168"/>
                </a:solidFill>
                <a:latin typeface="Helvetica Neue"/>
                <a:ea typeface="Helvetica Neue"/>
                <a:cs typeface="Helvetica Neue"/>
              </a:defRPr>
            </a:lvl5pPr>
            <a:lvl6pPr>
              <a:defRPr sz="2400" b="0">
                <a:solidFill>
                  <a:srgbClr val="5B6168"/>
                </a:solidFill>
                <a:latin typeface="Helvetica Neue"/>
                <a:ea typeface="Helvetica Neue"/>
                <a:cs typeface="Helvetica Neue"/>
              </a:defRPr>
            </a:lvl6pPr>
            <a:lvl7pPr>
              <a:defRPr sz="2400" b="0">
                <a:solidFill>
                  <a:srgbClr val="5B6168"/>
                </a:solidFill>
                <a:latin typeface="Helvetica Neue"/>
                <a:ea typeface="Helvetica Neue"/>
                <a:cs typeface="Helvetica Neue"/>
              </a:defRPr>
            </a:lvl7pPr>
            <a:lvl8pPr>
              <a:defRPr sz="2400" b="0">
                <a:solidFill>
                  <a:srgbClr val="5B6168"/>
                </a:solidFill>
                <a:latin typeface="Helvetica Neue"/>
                <a:ea typeface="Helvetica Neue"/>
                <a:cs typeface="Helvetica Neue"/>
              </a:defRPr>
            </a:lvl8pPr>
            <a:lvl9pPr>
              <a:defRPr sz="2400" b="0">
                <a:solidFill>
                  <a:srgbClr val="5B6168"/>
                </a:solidFill>
                <a:latin typeface="Helvetica Neue"/>
                <a:ea typeface="Helvetica Neue"/>
                <a:cs typeface="Helvetica Neue"/>
              </a:defRPr>
            </a:lvl9pPr>
          </a:lstStyle>
          <a:p xmlns:a="http://schemas.openxmlformats.org/drawingml/2006/main">
            <a:pPr>
              <a:defRPr sz="2400" b="0">
                <a:solidFill>
                  <a:srgbClr val="5B6168"/>
                </a:solidFill>
                <a:latin typeface="Helvetica Neue"/>
                <a:ea typeface="Helvetica Neue"/>
                <a:cs typeface="Helvetica Neue"/>
              </a:defRPr>
            </a:pPr>
            <a:r>
              <a:rPr sz="2400" b="0">
                <a:solidFill>
                  <a:srgbClr val="5B6168"/>
                </a:solidFill>
                <a:latin typeface="Helvetica Neue"/>
                <a:ea typeface="Helvetica Neue"/>
                <a:cs typeface="Helvetica Neue"/>
              </a:rPr>
              <a:t>Compare grouped and ungrouped graphs with equal inputs and budgets. Remove group membership to isolate its contribution.</a:t>
            </a:r>
          </a:p>
        </p:txBody>
      </p:sp>
      <p:sp>
        <p:nvSpPr>
          <p:cNvPr id="85" name="">
            <a:extLst xmlns:a="http://schemas.openxmlformats.org/drawingml/2006/main">
              <a:ext uri="{FF2B5EF4-FFF2-40B4-BE49-F238E27FC236}">
                <a16:creationId xmlns:a16="http://schemas.microsoft.com/office/drawing/2014/main" id="{9941B904-30DE-4DF6-80C1-B8857530BDCC}"/>
              </a:ext>
            </a:extLst>
          </p:cNvPr>
          <p:cNvSpPr>
            <a:spLocks xmlns:a="http://schemas.openxmlformats.org/drawingml/2006/main" noGrp="1"/>
          </p:cNvSpPr>
          <p:nvPr/>
        </p:nvSpPr>
        <p:spPr>
          <a:xfrm xmlns:a="http://schemas.openxmlformats.org/drawingml/2006/main">
            <a:off x="9525000" y="6810375"/>
            <a:ext cx="8001000" cy="19050"/>
          </a:xfrm>
          <a:prstGeom xmlns:a="http://schemas.openxmlformats.org/drawingml/2006/main" prst="rect">
            <a:avLst/>
          </a:prstGeom>
          <a:solidFill xmlns:a="http://schemas.openxmlformats.org/drawingml/2006/main">
            <a:srgbClr val="1B9467"/>
          </a:solidFill>
          <a:ln xmlns:a="http://schemas.openxmlformats.org/drawingml/2006/main" w="0">
            <a:noFill/>
          </a:ln>
        </p:spPr>
      </p:sp>
      <p:sp>
        <p:nvSpPr>
          <p:cNvPr id="86" name="">
            <a:extLst xmlns:a="http://schemas.openxmlformats.org/drawingml/2006/main">
              <a:ext uri="{FF2B5EF4-FFF2-40B4-BE49-F238E27FC236}">
                <a16:creationId xmlns:a16="http://schemas.microsoft.com/office/drawing/2014/main" id="{E1BA1DE5-6FF3-4915-876D-6989C4469873}"/>
              </a:ext>
            </a:extLst>
          </p:cNvPr>
          <p:cNvSpPr>
            <a:spLocks xmlns:a="http://schemas.openxmlformats.org/drawingml/2006/main" noGrp="1"/>
          </p:cNvSpPr>
          <p:nvPr/>
        </p:nvSpPr>
        <p:spPr>
          <a:xfrm xmlns:a="http://schemas.openxmlformats.org/drawingml/2006/main">
            <a:off x="9525000" y="7058025"/>
            <a:ext cx="8001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225" b="1">
                <a:solidFill>
                  <a:srgbClr val="1B9467"/>
                </a:solidFill>
                <a:latin typeface="Helvetica Neue"/>
                <a:ea typeface="Helvetica Neue"/>
                <a:cs typeface="Helvetica Neue"/>
              </a:defRPr>
            </a:defPPr>
            <a:lvl1pPr>
              <a:defRPr sz="3225" b="1">
                <a:solidFill>
                  <a:srgbClr val="1B9467"/>
                </a:solidFill>
                <a:latin typeface="Helvetica Neue"/>
                <a:ea typeface="Helvetica Neue"/>
                <a:cs typeface="Helvetica Neue"/>
              </a:defRPr>
            </a:lvl1pPr>
            <a:lvl2pPr>
              <a:defRPr sz="3225" b="1">
                <a:solidFill>
                  <a:srgbClr val="1B9467"/>
                </a:solidFill>
                <a:latin typeface="Helvetica Neue"/>
                <a:ea typeface="Helvetica Neue"/>
                <a:cs typeface="Helvetica Neue"/>
              </a:defRPr>
            </a:lvl2pPr>
            <a:lvl3pPr>
              <a:defRPr sz="3225" b="1">
                <a:solidFill>
                  <a:srgbClr val="1B9467"/>
                </a:solidFill>
                <a:latin typeface="Helvetica Neue"/>
                <a:ea typeface="Helvetica Neue"/>
                <a:cs typeface="Helvetica Neue"/>
              </a:defRPr>
            </a:lvl3pPr>
            <a:lvl4pPr>
              <a:defRPr sz="3225" b="1">
                <a:solidFill>
                  <a:srgbClr val="1B9467"/>
                </a:solidFill>
                <a:latin typeface="Helvetica Neue"/>
                <a:ea typeface="Helvetica Neue"/>
                <a:cs typeface="Helvetica Neue"/>
              </a:defRPr>
            </a:lvl4pPr>
            <a:lvl5pPr>
              <a:defRPr sz="3225" b="1">
                <a:solidFill>
                  <a:srgbClr val="1B9467"/>
                </a:solidFill>
                <a:latin typeface="Helvetica Neue"/>
                <a:ea typeface="Helvetica Neue"/>
                <a:cs typeface="Helvetica Neue"/>
              </a:defRPr>
            </a:lvl5pPr>
            <a:lvl6pPr>
              <a:defRPr sz="3225" b="1">
                <a:solidFill>
                  <a:srgbClr val="1B9467"/>
                </a:solidFill>
                <a:latin typeface="Helvetica Neue"/>
                <a:ea typeface="Helvetica Neue"/>
                <a:cs typeface="Helvetica Neue"/>
              </a:defRPr>
            </a:lvl6pPr>
            <a:lvl7pPr>
              <a:defRPr sz="3225" b="1">
                <a:solidFill>
                  <a:srgbClr val="1B9467"/>
                </a:solidFill>
                <a:latin typeface="Helvetica Neue"/>
                <a:ea typeface="Helvetica Neue"/>
                <a:cs typeface="Helvetica Neue"/>
              </a:defRPr>
            </a:lvl7pPr>
            <a:lvl8pPr>
              <a:defRPr sz="3225" b="1">
                <a:solidFill>
                  <a:srgbClr val="1B9467"/>
                </a:solidFill>
                <a:latin typeface="Helvetica Neue"/>
                <a:ea typeface="Helvetica Neue"/>
                <a:cs typeface="Helvetica Neue"/>
              </a:defRPr>
            </a:lvl8pPr>
            <a:lvl9pPr>
              <a:defRPr sz="3225" b="1">
                <a:solidFill>
                  <a:srgbClr val="1B9467"/>
                </a:solidFill>
                <a:latin typeface="Helvetica Neue"/>
                <a:ea typeface="Helvetica Neue"/>
                <a:cs typeface="Helvetica Neue"/>
              </a:defRPr>
            </a:lvl9pPr>
          </a:lstStyle>
          <a:p xmlns:a="http://schemas.openxmlformats.org/drawingml/2006/main">
            <a:pPr>
              <a:defRPr sz="3225" b="1">
                <a:solidFill>
                  <a:srgbClr val="1B9467"/>
                </a:solidFill>
                <a:latin typeface="Helvetica Neue"/>
                <a:ea typeface="Helvetica Neue"/>
                <a:cs typeface="Helvetica Neue"/>
              </a:defRPr>
            </a:pPr>
            <a:r>
              <a:rPr sz="3225" b="1">
                <a:solidFill>
                  <a:srgbClr val="1B9467"/>
                </a:solidFill>
                <a:latin typeface="Helvetica Neue"/>
                <a:ea typeface="Helvetica Neue"/>
                <a:cs typeface="Helvetica Neue"/>
              </a:rPr>
              <a:t>Independent transfer test</a:t>
            </a:r>
          </a:p>
        </p:txBody>
      </p:sp>
      <p:sp>
        <p:nvSpPr>
          <p:cNvPr id="87" name="">
            <a:extLst xmlns:a="http://schemas.openxmlformats.org/drawingml/2006/main">
              <a:ext uri="{FF2B5EF4-FFF2-40B4-BE49-F238E27FC236}">
                <a16:creationId xmlns:a16="http://schemas.microsoft.com/office/drawing/2014/main" id="{0A2A05C4-A5EB-4B6D-A45D-E9D9A14AAA9A}"/>
              </a:ext>
            </a:extLst>
          </p:cNvPr>
          <p:cNvSpPr>
            <a:spLocks xmlns:a="http://schemas.openxmlformats.org/drawingml/2006/main" noGrp="1"/>
          </p:cNvSpPr>
          <p:nvPr/>
        </p:nvSpPr>
        <p:spPr>
          <a:xfrm xmlns:a="http://schemas.openxmlformats.org/drawingml/2006/main">
            <a:off x="9525000" y="8105775"/>
            <a:ext cx="8001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400" b="0">
                <a:solidFill>
                  <a:srgbClr val="5B6168"/>
                </a:solidFill>
                <a:latin typeface="Helvetica Neue"/>
                <a:ea typeface="Helvetica Neue"/>
                <a:cs typeface="Helvetica Neue"/>
              </a:defRPr>
            </a:defPPr>
            <a:lvl1pPr>
              <a:defRPr sz="2400" b="0">
                <a:solidFill>
                  <a:srgbClr val="5B6168"/>
                </a:solidFill>
                <a:latin typeface="Helvetica Neue"/>
                <a:ea typeface="Helvetica Neue"/>
                <a:cs typeface="Helvetica Neue"/>
              </a:defRPr>
            </a:lvl1pPr>
            <a:lvl2pPr>
              <a:defRPr sz="2400" b="0">
                <a:solidFill>
                  <a:srgbClr val="5B6168"/>
                </a:solidFill>
                <a:latin typeface="Helvetica Neue"/>
                <a:ea typeface="Helvetica Neue"/>
                <a:cs typeface="Helvetica Neue"/>
              </a:defRPr>
            </a:lvl2pPr>
            <a:lvl3pPr>
              <a:defRPr sz="2400" b="0">
                <a:solidFill>
                  <a:srgbClr val="5B6168"/>
                </a:solidFill>
                <a:latin typeface="Helvetica Neue"/>
                <a:ea typeface="Helvetica Neue"/>
                <a:cs typeface="Helvetica Neue"/>
              </a:defRPr>
            </a:lvl3pPr>
            <a:lvl4pPr>
              <a:defRPr sz="2400" b="0">
                <a:solidFill>
                  <a:srgbClr val="5B6168"/>
                </a:solidFill>
                <a:latin typeface="Helvetica Neue"/>
                <a:ea typeface="Helvetica Neue"/>
                <a:cs typeface="Helvetica Neue"/>
              </a:defRPr>
            </a:lvl4pPr>
            <a:lvl5pPr>
              <a:defRPr sz="2400" b="0">
                <a:solidFill>
                  <a:srgbClr val="5B6168"/>
                </a:solidFill>
                <a:latin typeface="Helvetica Neue"/>
                <a:ea typeface="Helvetica Neue"/>
                <a:cs typeface="Helvetica Neue"/>
              </a:defRPr>
            </a:lvl5pPr>
            <a:lvl6pPr>
              <a:defRPr sz="2400" b="0">
                <a:solidFill>
                  <a:srgbClr val="5B6168"/>
                </a:solidFill>
                <a:latin typeface="Helvetica Neue"/>
                <a:ea typeface="Helvetica Neue"/>
                <a:cs typeface="Helvetica Neue"/>
              </a:defRPr>
            </a:lvl6pPr>
            <a:lvl7pPr>
              <a:defRPr sz="2400" b="0">
                <a:solidFill>
                  <a:srgbClr val="5B6168"/>
                </a:solidFill>
                <a:latin typeface="Helvetica Neue"/>
                <a:ea typeface="Helvetica Neue"/>
                <a:cs typeface="Helvetica Neue"/>
              </a:defRPr>
            </a:lvl7pPr>
            <a:lvl8pPr>
              <a:defRPr sz="2400" b="0">
                <a:solidFill>
                  <a:srgbClr val="5B6168"/>
                </a:solidFill>
                <a:latin typeface="Helvetica Neue"/>
                <a:ea typeface="Helvetica Neue"/>
                <a:cs typeface="Helvetica Neue"/>
              </a:defRPr>
            </a:lvl8pPr>
            <a:lvl9pPr>
              <a:defRPr sz="2400" b="0">
                <a:solidFill>
                  <a:srgbClr val="5B6168"/>
                </a:solidFill>
                <a:latin typeface="Helvetica Neue"/>
                <a:ea typeface="Helvetica Neue"/>
                <a:cs typeface="Helvetica Neue"/>
              </a:defRPr>
            </a:lvl9pPr>
          </a:lstStyle>
          <a:p xmlns:a="http://schemas.openxmlformats.org/drawingml/2006/main">
            <a:pPr>
              <a:defRPr sz="2400" b="0">
                <a:solidFill>
                  <a:srgbClr val="5B6168"/>
                </a:solidFill>
                <a:latin typeface="Helvetica Neue"/>
                <a:ea typeface="Helvetica Neue"/>
                <a:cs typeface="Helvetica Neue"/>
              </a:defRPr>
            </a:pPr>
            <a:r>
              <a:rPr sz="2400" b="0">
                <a:solidFill>
                  <a:srgbClr val="5B6168"/>
                </a:solidFill>
                <a:latin typeface="Helvetica Neue"/>
                <a:ea typeface="Helvetica Neue"/>
                <a:cs typeface="Helvetica Neue"/>
              </a:rPr>
              <a:t>Reserve six material pairs and complete perturbation sequences. Predict before seeing their electronic results.</a:t>
            </a:r>
          </a:p>
        </p:txBody>
      </p:sp>
    </p:spTree>
    <p:extLst>
      <p:ext uri="{BB962C8B-B14F-4D97-AF65-F5344CB8AC3E}">
        <p14:creationId xmlns:p14="http://schemas.microsoft.com/office/powerpoint/2010/main" val="13239444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6" name="">
            <a:extLst xmlns:a="http://schemas.openxmlformats.org/drawingml/2006/main">
              <a:ext uri="{FF2B5EF4-FFF2-40B4-BE49-F238E27FC236}">
                <a16:creationId xmlns:a16="http://schemas.microsoft.com/office/drawing/2014/main" id="{D508088E-56C8-4DE2-9F0A-4D2FDF4FEAD3}"/>
              </a:ext>
            </a:extLst>
          </p:cNvPr>
          <p:cNvSpPr>
            <a:spLocks xmlns:a="http://schemas.openxmlformats.org/drawingml/2006/main" noGrp="1"/>
          </p:cNvSpPr>
          <p:nvPr/>
        </p:nvSpPr>
        <p:spPr>
          <a:xfrm xmlns:a="http://schemas.openxmlformats.org/drawingml/2006/main">
            <a:off x="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80BDDA6-32C0-4FEB-90D3-4EFB33916F5F}"/>
              </a:ext>
            </a:extLst>
          </p:cNvPr>
          <p:cNvSpPr>
            <a:spLocks xmlns:a="http://schemas.openxmlformats.org/drawingml/2006/main" noGrp="1"/>
          </p:cNvSpPr>
          <p:nvPr/>
        </p:nvSpPr>
        <p:spPr>
          <a:xfrm xmlns:a="http://schemas.openxmlformats.org/drawingml/2006/main">
            <a:off x="38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03C82635-0457-4868-ABDE-46CAA71F8388}"/>
              </a:ext>
            </a:extLst>
          </p:cNvPr>
          <p:cNvSpPr>
            <a:spLocks xmlns:a="http://schemas.openxmlformats.org/drawingml/2006/main" noGrp="1"/>
          </p:cNvSpPr>
          <p:nvPr/>
        </p:nvSpPr>
        <p:spPr>
          <a:xfrm xmlns:a="http://schemas.openxmlformats.org/drawingml/2006/main">
            <a:off x="76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A984961-C350-4D97-81AF-94F09C98F34B}"/>
              </a:ext>
            </a:extLst>
          </p:cNvPr>
          <p:cNvSpPr>
            <a:spLocks xmlns:a="http://schemas.openxmlformats.org/drawingml/2006/main" noGrp="1"/>
          </p:cNvSpPr>
          <p:nvPr/>
        </p:nvSpPr>
        <p:spPr>
          <a:xfrm xmlns:a="http://schemas.openxmlformats.org/drawingml/2006/main">
            <a:off x="114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39AE0B11-F459-4CD7-AAF1-3F96F079A5BD}"/>
              </a:ext>
            </a:extLst>
          </p:cNvPr>
          <p:cNvSpPr>
            <a:spLocks xmlns:a="http://schemas.openxmlformats.org/drawingml/2006/main" noGrp="1"/>
          </p:cNvSpPr>
          <p:nvPr/>
        </p:nvSpPr>
        <p:spPr>
          <a:xfrm xmlns:a="http://schemas.openxmlformats.org/drawingml/2006/main">
            <a:off x="152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4E947287-6EB0-4E78-9447-1AD6476CDE23}"/>
              </a:ext>
            </a:extLst>
          </p:cNvPr>
          <p:cNvSpPr>
            <a:spLocks xmlns:a="http://schemas.openxmlformats.org/drawingml/2006/main" noGrp="1"/>
          </p:cNvSpPr>
          <p:nvPr/>
        </p:nvSpPr>
        <p:spPr>
          <a:xfrm xmlns:a="http://schemas.openxmlformats.org/drawingml/2006/main">
            <a:off x="190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582751D3-22BA-4B04-8370-A46B144D5EC4}"/>
              </a:ext>
            </a:extLst>
          </p:cNvPr>
          <p:cNvSpPr>
            <a:spLocks xmlns:a="http://schemas.openxmlformats.org/drawingml/2006/main" noGrp="1"/>
          </p:cNvSpPr>
          <p:nvPr/>
        </p:nvSpPr>
        <p:spPr>
          <a:xfrm xmlns:a="http://schemas.openxmlformats.org/drawingml/2006/main">
            <a:off x="228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2C112D8C-6BA9-41C7-851D-A6E690EC7219}"/>
              </a:ext>
            </a:extLst>
          </p:cNvPr>
          <p:cNvSpPr>
            <a:spLocks xmlns:a="http://schemas.openxmlformats.org/drawingml/2006/main" noGrp="1"/>
          </p:cNvSpPr>
          <p:nvPr/>
        </p:nvSpPr>
        <p:spPr>
          <a:xfrm xmlns:a="http://schemas.openxmlformats.org/drawingml/2006/main">
            <a:off x="266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6B8B410F-5D99-48D6-A1A7-AF0D36F9D324}"/>
              </a:ext>
            </a:extLst>
          </p:cNvPr>
          <p:cNvSpPr>
            <a:spLocks xmlns:a="http://schemas.openxmlformats.org/drawingml/2006/main" noGrp="1"/>
          </p:cNvSpPr>
          <p:nvPr/>
        </p:nvSpPr>
        <p:spPr>
          <a:xfrm xmlns:a="http://schemas.openxmlformats.org/drawingml/2006/main">
            <a:off x="304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992222D9-2D38-41A4-908D-8C38F64A2F14}"/>
              </a:ext>
            </a:extLst>
          </p:cNvPr>
          <p:cNvSpPr>
            <a:spLocks xmlns:a="http://schemas.openxmlformats.org/drawingml/2006/main" noGrp="1"/>
          </p:cNvSpPr>
          <p:nvPr/>
        </p:nvSpPr>
        <p:spPr>
          <a:xfrm xmlns:a="http://schemas.openxmlformats.org/drawingml/2006/main">
            <a:off x="342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32064A42-AE89-46D3-B958-592C3C6139CA}"/>
              </a:ext>
            </a:extLst>
          </p:cNvPr>
          <p:cNvSpPr>
            <a:spLocks xmlns:a="http://schemas.openxmlformats.org/drawingml/2006/main" noGrp="1"/>
          </p:cNvSpPr>
          <p:nvPr/>
        </p:nvSpPr>
        <p:spPr>
          <a:xfrm xmlns:a="http://schemas.openxmlformats.org/drawingml/2006/main">
            <a:off x="381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A17A75E9-56DF-4B17-9CFF-39ACB1487BCC}"/>
              </a:ext>
            </a:extLst>
          </p:cNvPr>
          <p:cNvSpPr>
            <a:spLocks xmlns:a="http://schemas.openxmlformats.org/drawingml/2006/main" noGrp="1"/>
          </p:cNvSpPr>
          <p:nvPr/>
        </p:nvSpPr>
        <p:spPr>
          <a:xfrm xmlns:a="http://schemas.openxmlformats.org/drawingml/2006/main">
            <a:off x="419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8FC8AC3D-A030-4294-8380-3691A6BEB5D3}"/>
              </a:ext>
            </a:extLst>
          </p:cNvPr>
          <p:cNvSpPr>
            <a:spLocks xmlns:a="http://schemas.openxmlformats.org/drawingml/2006/main" noGrp="1"/>
          </p:cNvSpPr>
          <p:nvPr/>
        </p:nvSpPr>
        <p:spPr>
          <a:xfrm xmlns:a="http://schemas.openxmlformats.org/drawingml/2006/main">
            <a:off x="457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4278DDB2-DB92-4E23-ACAC-4F51CA00C0BB}"/>
              </a:ext>
            </a:extLst>
          </p:cNvPr>
          <p:cNvSpPr>
            <a:spLocks xmlns:a="http://schemas.openxmlformats.org/drawingml/2006/main" noGrp="1"/>
          </p:cNvSpPr>
          <p:nvPr/>
        </p:nvSpPr>
        <p:spPr>
          <a:xfrm xmlns:a="http://schemas.openxmlformats.org/drawingml/2006/main">
            <a:off x="495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7F392E35-6742-4258-99BC-C25408B11610}"/>
              </a:ext>
            </a:extLst>
          </p:cNvPr>
          <p:cNvSpPr>
            <a:spLocks xmlns:a="http://schemas.openxmlformats.org/drawingml/2006/main" noGrp="1"/>
          </p:cNvSpPr>
          <p:nvPr/>
        </p:nvSpPr>
        <p:spPr>
          <a:xfrm xmlns:a="http://schemas.openxmlformats.org/drawingml/2006/main">
            <a:off x="533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4A086F16-A4AF-4090-B925-A269AD495E73}"/>
              </a:ext>
            </a:extLst>
          </p:cNvPr>
          <p:cNvSpPr>
            <a:spLocks xmlns:a="http://schemas.openxmlformats.org/drawingml/2006/main" noGrp="1"/>
          </p:cNvSpPr>
          <p:nvPr/>
        </p:nvSpPr>
        <p:spPr>
          <a:xfrm xmlns:a="http://schemas.openxmlformats.org/drawingml/2006/main">
            <a:off x="571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52BCD03D-0E89-470E-9E76-73C069BBAB75}"/>
              </a:ext>
            </a:extLst>
          </p:cNvPr>
          <p:cNvSpPr>
            <a:spLocks xmlns:a="http://schemas.openxmlformats.org/drawingml/2006/main" noGrp="1"/>
          </p:cNvSpPr>
          <p:nvPr/>
        </p:nvSpPr>
        <p:spPr>
          <a:xfrm xmlns:a="http://schemas.openxmlformats.org/drawingml/2006/main">
            <a:off x="609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AB2B60CE-1B3D-492F-A0D9-E10A050C564A}"/>
              </a:ext>
            </a:extLst>
          </p:cNvPr>
          <p:cNvSpPr>
            <a:spLocks xmlns:a="http://schemas.openxmlformats.org/drawingml/2006/main" noGrp="1"/>
          </p:cNvSpPr>
          <p:nvPr/>
        </p:nvSpPr>
        <p:spPr>
          <a:xfrm xmlns:a="http://schemas.openxmlformats.org/drawingml/2006/main">
            <a:off x="647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1B138D2A-D298-462C-BA81-B757D11225D5}"/>
              </a:ext>
            </a:extLst>
          </p:cNvPr>
          <p:cNvSpPr>
            <a:spLocks xmlns:a="http://schemas.openxmlformats.org/drawingml/2006/main" noGrp="1"/>
          </p:cNvSpPr>
          <p:nvPr/>
        </p:nvSpPr>
        <p:spPr>
          <a:xfrm xmlns:a="http://schemas.openxmlformats.org/drawingml/2006/main">
            <a:off x="685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2C990595-F3A2-4921-805A-FF98993A141B}"/>
              </a:ext>
            </a:extLst>
          </p:cNvPr>
          <p:cNvSpPr>
            <a:spLocks xmlns:a="http://schemas.openxmlformats.org/drawingml/2006/main" noGrp="1"/>
          </p:cNvSpPr>
          <p:nvPr/>
        </p:nvSpPr>
        <p:spPr>
          <a:xfrm xmlns:a="http://schemas.openxmlformats.org/drawingml/2006/main">
            <a:off x="723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7DB720FF-72B2-4C0C-85D6-BD34547A0867}"/>
              </a:ext>
            </a:extLst>
          </p:cNvPr>
          <p:cNvSpPr>
            <a:spLocks xmlns:a="http://schemas.openxmlformats.org/drawingml/2006/main" noGrp="1"/>
          </p:cNvSpPr>
          <p:nvPr/>
        </p:nvSpPr>
        <p:spPr>
          <a:xfrm xmlns:a="http://schemas.openxmlformats.org/drawingml/2006/main">
            <a:off x="762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5E1F98DB-2755-4C0F-95E4-D4739B506BF0}"/>
              </a:ext>
            </a:extLst>
          </p:cNvPr>
          <p:cNvSpPr>
            <a:spLocks xmlns:a="http://schemas.openxmlformats.org/drawingml/2006/main" noGrp="1"/>
          </p:cNvSpPr>
          <p:nvPr/>
        </p:nvSpPr>
        <p:spPr>
          <a:xfrm xmlns:a="http://schemas.openxmlformats.org/drawingml/2006/main">
            <a:off x="800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529D0314-5A24-433C-A53D-1F3FAB1A2746}"/>
              </a:ext>
            </a:extLst>
          </p:cNvPr>
          <p:cNvSpPr>
            <a:spLocks xmlns:a="http://schemas.openxmlformats.org/drawingml/2006/main" noGrp="1"/>
          </p:cNvSpPr>
          <p:nvPr/>
        </p:nvSpPr>
        <p:spPr>
          <a:xfrm xmlns:a="http://schemas.openxmlformats.org/drawingml/2006/main">
            <a:off x="838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D522729A-C85F-45C4-950F-F821843C425C}"/>
              </a:ext>
            </a:extLst>
          </p:cNvPr>
          <p:cNvSpPr>
            <a:spLocks xmlns:a="http://schemas.openxmlformats.org/drawingml/2006/main" noGrp="1"/>
          </p:cNvSpPr>
          <p:nvPr/>
        </p:nvSpPr>
        <p:spPr>
          <a:xfrm xmlns:a="http://schemas.openxmlformats.org/drawingml/2006/main">
            <a:off x="876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6DD46FFF-0F59-4425-96E9-D5A0867E3D80}"/>
              </a:ext>
            </a:extLst>
          </p:cNvPr>
          <p:cNvSpPr>
            <a:spLocks xmlns:a="http://schemas.openxmlformats.org/drawingml/2006/main" noGrp="1"/>
          </p:cNvSpPr>
          <p:nvPr/>
        </p:nvSpPr>
        <p:spPr>
          <a:xfrm xmlns:a="http://schemas.openxmlformats.org/drawingml/2006/main">
            <a:off x="914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03C19CC8-97F9-4DC9-82A5-ADF0DF1A4309}"/>
              </a:ext>
            </a:extLst>
          </p:cNvPr>
          <p:cNvSpPr>
            <a:spLocks xmlns:a="http://schemas.openxmlformats.org/drawingml/2006/main" noGrp="1"/>
          </p:cNvSpPr>
          <p:nvPr/>
        </p:nvSpPr>
        <p:spPr>
          <a:xfrm xmlns:a="http://schemas.openxmlformats.org/drawingml/2006/main">
            <a:off x="952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5F9FDC8E-AC78-40A3-9B39-BE35E6A7A83C}"/>
              </a:ext>
            </a:extLst>
          </p:cNvPr>
          <p:cNvSpPr>
            <a:spLocks xmlns:a="http://schemas.openxmlformats.org/drawingml/2006/main" noGrp="1"/>
          </p:cNvSpPr>
          <p:nvPr/>
        </p:nvSpPr>
        <p:spPr>
          <a:xfrm xmlns:a="http://schemas.openxmlformats.org/drawingml/2006/main">
            <a:off x="990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4B96A571-2C1F-475A-892B-0809194B5B75}"/>
              </a:ext>
            </a:extLst>
          </p:cNvPr>
          <p:cNvSpPr>
            <a:spLocks xmlns:a="http://schemas.openxmlformats.org/drawingml/2006/main" noGrp="1"/>
          </p:cNvSpPr>
          <p:nvPr/>
        </p:nvSpPr>
        <p:spPr>
          <a:xfrm xmlns:a="http://schemas.openxmlformats.org/drawingml/2006/main">
            <a:off x="1028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E3EC835F-61BE-45F1-996B-BB80C1890831}"/>
              </a:ext>
            </a:extLst>
          </p:cNvPr>
          <p:cNvSpPr>
            <a:spLocks xmlns:a="http://schemas.openxmlformats.org/drawingml/2006/main" noGrp="1"/>
          </p:cNvSpPr>
          <p:nvPr/>
        </p:nvSpPr>
        <p:spPr>
          <a:xfrm xmlns:a="http://schemas.openxmlformats.org/drawingml/2006/main">
            <a:off x="1066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E2350431-17FE-41CA-B570-100609BCB698}"/>
              </a:ext>
            </a:extLst>
          </p:cNvPr>
          <p:cNvSpPr>
            <a:spLocks xmlns:a="http://schemas.openxmlformats.org/drawingml/2006/main" noGrp="1"/>
          </p:cNvSpPr>
          <p:nvPr/>
        </p:nvSpPr>
        <p:spPr>
          <a:xfrm xmlns:a="http://schemas.openxmlformats.org/drawingml/2006/main">
            <a:off x="1104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2EC361F7-028C-4CC5-8C32-13E5B2D5FECC}"/>
              </a:ext>
            </a:extLst>
          </p:cNvPr>
          <p:cNvSpPr>
            <a:spLocks xmlns:a="http://schemas.openxmlformats.org/drawingml/2006/main" noGrp="1"/>
          </p:cNvSpPr>
          <p:nvPr/>
        </p:nvSpPr>
        <p:spPr>
          <a:xfrm xmlns:a="http://schemas.openxmlformats.org/drawingml/2006/main">
            <a:off x="1143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AAF7FC86-017E-431C-9EE5-033BF92A9164}"/>
              </a:ext>
            </a:extLst>
          </p:cNvPr>
          <p:cNvSpPr>
            <a:spLocks xmlns:a="http://schemas.openxmlformats.org/drawingml/2006/main" noGrp="1"/>
          </p:cNvSpPr>
          <p:nvPr/>
        </p:nvSpPr>
        <p:spPr>
          <a:xfrm xmlns:a="http://schemas.openxmlformats.org/drawingml/2006/main">
            <a:off x="1181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A2EE26DC-6955-4C8B-9CF0-011C5D58B25D}"/>
              </a:ext>
            </a:extLst>
          </p:cNvPr>
          <p:cNvSpPr>
            <a:spLocks xmlns:a="http://schemas.openxmlformats.org/drawingml/2006/main" noGrp="1"/>
          </p:cNvSpPr>
          <p:nvPr/>
        </p:nvSpPr>
        <p:spPr>
          <a:xfrm xmlns:a="http://schemas.openxmlformats.org/drawingml/2006/main">
            <a:off x="1219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75848FDD-FDCA-46F2-B174-5A70EA1C7F39}"/>
              </a:ext>
            </a:extLst>
          </p:cNvPr>
          <p:cNvSpPr>
            <a:spLocks xmlns:a="http://schemas.openxmlformats.org/drawingml/2006/main" noGrp="1"/>
          </p:cNvSpPr>
          <p:nvPr/>
        </p:nvSpPr>
        <p:spPr>
          <a:xfrm xmlns:a="http://schemas.openxmlformats.org/drawingml/2006/main">
            <a:off x="1257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FBE8B7ED-4E76-4FB9-83C1-2A8BC91875E9}"/>
              </a:ext>
            </a:extLst>
          </p:cNvPr>
          <p:cNvSpPr>
            <a:spLocks xmlns:a="http://schemas.openxmlformats.org/drawingml/2006/main" noGrp="1"/>
          </p:cNvSpPr>
          <p:nvPr/>
        </p:nvSpPr>
        <p:spPr>
          <a:xfrm xmlns:a="http://schemas.openxmlformats.org/drawingml/2006/main">
            <a:off x="1295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715E7C52-7ACC-492D-B1D3-6334273AD4B4}"/>
              </a:ext>
            </a:extLst>
          </p:cNvPr>
          <p:cNvSpPr>
            <a:spLocks xmlns:a="http://schemas.openxmlformats.org/drawingml/2006/main" noGrp="1"/>
          </p:cNvSpPr>
          <p:nvPr/>
        </p:nvSpPr>
        <p:spPr>
          <a:xfrm xmlns:a="http://schemas.openxmlformats.org/drawingml/2006/main">
            <a:off x="1333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9EE9AE4F-61C1-42B5-A23E-9E29D810BF63}"/>
              </a:ext>
            </a:extLst>
          </p:cNvPr>
          <p:cNvSpPr>
            <a:spLocks xmlns:a="http://schemas.openxmlformats.org/drawingml/2006/main" noGrp="1"/>
          </p:cNvSpPr>
          <p:nvPr/>
        </p:nvSpPr>
        <p:spPr>
          <a:xfrm xmlns:a="http://schemas.openxmlformats.org/drawingml/2006/main">
            <a:off x="1371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5CD54996-D9DC-41BE-919D-5CBC2BB96734}"/>
              </a:ext>
            </a:extLst>
          </p:cNvPr>
          <p:cNvSpPr>
            <a:spLocks xmlns:a="http://schemas.openxmlformats.org/drawingml/2006/main" noGrp="1"/>
          </p:cNvSpPr>
          <p:nvPr/>
        </p:nvSpPr>
        <p:spPr>
          <a:xfrm xmlns:a="http://schemas.openxmlformats.org/drawingml/2006/main">
            <a:off x="1409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00B50701-E943-4648-95D1-5B725719F291}"/>
              </a:ext>
            </a:extLst>
          </p:cNvPr>
          <p:cNvSpPr>
            <a:spLocks xmlns:a="http://schemas.openxmlformats.org/drawingml/2006/main" noGrp="1"/>
          </p:cNvSpPr>
          <p:nvPr/>
        </p:nvSpPr>
        <p:spPr>
          <a:xfrm xmlns:a="http://schemas.openxmlformats.org/drawingml/2006/main">
            <a:off x="1447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98368F38-13FF-4F35-A884-81793D0168BC}"/>
              </a:ext>
            </a:extLst>
          </p:cNvPr>
          <p:cNvSpPr>
            <a:spLocks xmlns:a="http://schemas.openxmlformats.org/drawingml/2006/main" noGrp="1"/>
          </p:cNvSpPr>
          <p:nvPr/>
        </p:nvSpPr>
        <p:spPr>
          <a:xfrm xmlns:a="http://schemas.openxmlformats.org/drawingml/2006/main">
            <a:off x="1485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4454F6C3-B4F4-486B-855D-D1B6B6D99EC8}"/>
              </a:ext>
            </a:extLst>
          </p:cNvPr>
          <p:cNvSpPr>
            <a:spLocks xmlns:a="http://schemas.openxmlformats.org/drawingml/2006/main" noGrp="1"/>
          </p:cNvSpPr>
          <p:nvPr/>
        </p:nvSpPr>
        <p:spPr>
          <a:xfrm xmlns:a="http://schemas.openxmlformats.org/drawingml/2006/main">
            <a:off x="1524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2" name="">
            <a:extLst xmlns:a="http://schemas.openxmlformats.org/drawingml/2006/main">
              <a:ext uri="{FF2B5EF4-FFF2-40B4-BE49-F238E27FC236}">
                <a16:creationId xmlns:a16="http://schemas.microsoft.com/office/drawing/2014/main" id="{F69E7976-01DB-49D1-BEAE-4B4FC1F0C609}"/>
              </a:ext>
            </a:extLst>
          </p:cNvPr>
          <p:cNvSpPr>
            <a:spLocks xmlns:a="http://schemas.openxmlformats.org/drawingml/2006/main" noGrp="1"/>
          </p:cNvSpPr>
          <p:nvPr/>
        </p:nvSpPr>
        <p:spPr>
          <a:xfrm xmlns:a="http://schemas.openxmlformats.org/drawingml/2006/main">
            <a:off x="1562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E2CCD52C-7A86-445F-A5C6-301C2E29EF19}"/>
              </a:ext>
            </a:extLst>
          </p:cNvPr>
          <p:cNvSpPr>
            <a:spLocks xmlns:a="http://schemas.openxmlformats.org/drawingml/2006/main" noGrp="1"/>
          </p:cNvSpPr>
          <p:nvPr/>
        </p:nvSpPr>
        <p:spPr>
          <a:xfrm xmlns:a="http://schemas.openxmlformats.org/drawingml/2006/main">
            <a:off x="1600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69AC55B3-E685-47B1-BC97-258C91184EEE}"/>
              </a:ext>
            </a:extLst>
          </p:cNvPr>
          <p:cNvSpPr>
            <a:spLocks xmlns:a="http://schemas.openxmlformats.org/drawingml/2006/main" noGrp="1"/>
          </p:cNvSpPr>
          <p:nvPr/>
        </p:nvSpPr>
        <p:spPr>
          <a:xfrm xmlns:a="http://schemas.openxmlformats.org/drawingml/2006/main">
            <a:off x="1638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EAD47304-1945-4AE8-A43E-F9DFA3301A59}"/>
              </a:ext>
            </a:extLst>
          </p:cNvPr>
          <p:cNvSpPr>
            <a:spLocks xmlns:a="http://schemas.openxmlformats.org/drawingml/2006/main" noGrp="1"/>
          </p:cNvSpPr>
          <p:nvPr/>
        </p:nvSpPr>
        <p:spPr>
          <a:xfrm xmlns:a="http://schemas.openxmlformats.org/drawingml/2006/main">
            <a:off x="1676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6" name="">
            <a:extLst xmlns:a="http://schemas.openxmlformats.org/drawingml/2006/main">
              <a:ext uri="{FF2B5EF4-FFF2-40B4-BE49-F238E27FC236}">
                <a16:creationId xmlns:a16="http://schemas.microsoft.com/office/drawing/2014/main" id="{98E5B87F-881A-4B88-AE18-B0D2A22B5591}"/>
              </a:ext>
            </a:extLst>
          </p:cNvPr>
          <p:cNvSpPr>
            <a:spLocks xmlns:a="http://schemas.openxmlformats.org/drawingml/2006/main" noGrp="1"/>
          </p:cNvSpPr>
          <p:nvPr/>
        </p:nvSpPr>
        <p:spPr>
          <a:xfrm xmlns:a="http://schemas.openxmlformats.org/drawingml/2006/main">
            <a:off x="1714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7" name="">
            <a:extLst xmlns:a="http://schemas.openxmlformats.org/drawingml/2006/main">
              <a:ext uri="{FF2B5EF4-FFF2-40B4-BE49-F238E27FC236}">
                <a16:creationId xmlns:a16="http://schemas.microsoft.com/office/drawing/2014/main" id="{522F340C-E66C-468A-A490-EEF4638B6087}"/>
              </a:ext>
            </a:extLst>
          </p:cNvPr>
          <p:cNvSpPr>
            <a:spLocks xmlns:a="http://schemas.openxmlformats.org/drawingml/2006/main" noGrp="1"/>
          </p:cNvSpPr>
          <p:nvPr/>
        </p:nvSpPr>
        <p:spPr>
          <a:xfrm xmlns:a="http://schemas.openxmlformats.org/drawingml/2006/main">
            <a:off x="1752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8" name="">
            <a:extLst xmlns:a="http://schemas.openxmlformats.org/drawingml/2006/main">
              <a:ext uri="{FF2B5EF4-FFF2-40B4-BE49-F238E27FC236}">
                <a16:creationId xmlns:a16="http://schemas.microsoft.com/office/drawing/2014/main" id="{7CC1450E-D7F1-441A-BE65-1F47AE52B75D}"/>
              </a:ext>
            </a:extLst>
          </p:cNvPr>
          <p:cNvSpPr>
            <a:spLocks xmlns:a="http://schemas.openxmlformats.org/drawingml/2006/main" noGrp="1"/>
          </p:cNvSpPr>
          <p:nvPr/>
        </p:nvSpPr>
        <p:spPr>
          <a:xfrm xmlns:a="http://schemas.openxmlformats.org/drawingml/2006/main">
            <a:off x="1790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09B9D9C8-4E5E-4FF5-8E9E-022B5D6C8D0E}"/>
              </a:ext>
            </a:extLst>
          </p:cNvPr>
          <p:cNvSpPr>
            <a:spLocks xmlns:a="http://schemas.openxmlformats.org/drawingml/2006/main" noGrp="1"/>
          </p:cNvSpPr>
          <p:nvPr/>
        </p:nvSpPr>
        <p:spPr>
          <a:xfrm xmlns:a="http://schemas.openxmlformats.org/drawingml/2006/main">
            <a:off x="0" y="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0" name="">
            <a:extLst xmlns:a="http://schemas.openxmlformats.org/drawingml/2006/main">
              <a:ext uri="{FF2B5EF4-FFF2-40B4-BE49-F238E27FC236}">
                <a16:creationId xmlns:a16="http://schemas.microsoft.com/office/drawing/2014/main" id="{97D5D190-80AC-463B-A1FB-797D01F210D2}"/>
              </a:ext>
            </a:extLst>
          </p:cNvPr>
          <p:cNvSpPr>
            <a:spLocks xmlns:a="http://schemas.openxmlformats.org/drawingml/2006/main" noGrp="1"/>
          </p:cNvSpPr>
          <p:nvPr/>
        </p:nvSpPr>
        <p:spPr>
          <a:xfrm xmlns:a="http://schemas.openxmlformats.org/drawingml/2006/main">
            <a:off x="0" y="38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1" name="">
            <a:extLst xmlns:a="http://schemas.openxmlformats.org/drawingml/2006/main">
              <a:ext uri="{FF2B5EF4-FFF2-40B4-BE49-F238E27FC236}">
                <a16:creationId xmlns:a16="http://schemas.microsoft.com/office/drawing/2014/main" id="{B40FEC14-03C5-4257-B336-85B5416C72D5}"/>
              </a:ext>
            </a:extLst>
          </p:cNvPr>
          <p:cNvSpPr>
            <a:spLocks xmlns:a="http://schemas.openxmlformats.org/drawingml/2006/main" noGrp="1"/>
          </p:cNvSpPr>
          <p:nvPr/>
        </p:nvSpPr>
        <p:spPr>
          <a:xfrm xmlns:a="http://schemas.openxmlformats.org/drawingml/2006/main">
            <a:off x="0" y="76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2" name="">
            <a:extLst xmlns:a="http://schemas.openxmlformats.org/drawingml/2006/main">
              <a:ext uri="{FF2B5EF4-FFF2-40B4-BE49-F238E27FC236}">
                <a16:creationId xmlns:a16="http://schemas.microsoft.com/office/drawing/2014/main" id="{70DC204C-009B-47EB-9F1B-9C035F413CD5}"/>
              </a:ext>
            </a:extLst>
          </p:cNvPr>
          <p:cNvSpPr>
            <a:spLocks xmlns:a="http://schemas.openxmlformats.org/drawingml/2006/main" noGrp="1"/>
          </p:cNvSpPr>
          <p:nvPr/>
        </p:nvSpPr>
        <p:spPr>
          <a:xfrm xmlns:a="http://schemas.openxmlformats.org/drawingml/2006/main">
            <a:off x="0" y="114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3" name="">
            <a:extLst xmlns:a="http://schemas.openxmlformats.org/drawingml/2006/main">
              <a:ext uri="{FF2B5EF4-FFF2-40B4-BE49-F238E27FC236}">
                <a16:creationId xmlns:a16="http://schemas.microsoft.com/office/drawing/2014/main" id="{6F9E374A-443B-4E27-8412-B302B3F393BE}"/>
              </a:ext>
            </a:extLst>
          </p:cNvPr>
          <p:cNvSpPr>
            <a:spLocks xmlns:a="http://schemas.openxmlformats.org/drawingml/2006/main" noGrp="1"/>
          </p:cNvSpPr>
          <p:nvPr/>
        </p:nvSpPr>
        <p:spPr>
          <a:xfrm xmlns:a="http://schemas.openxmlformats.org/drawingml/2006/main">
            <a:off x="0" y="152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4" name="">
            <a:extLst xmlns:a="http://schemas.openxmlformats.org/drawingml/2006/main">
              <a:ext uri="{FF2B5EF4-FFF2-40B4-BE49-F238E27FC236}">
                <a16:creationId xmlns:a16="http://schemas.microsoft.com/office/drawing/2014/main" id="{7735254C-514E-46B5-B2C2-B9858AEA7CBA}"/>
              </a:ext>
            </a:extLst>
          </p:cNvPr>
          <p:cNvSpPr>
            <a:spLocks xmlns:a="http://schemas.openxmlformats.org/drawingml/2006/main" noGrp="1"/>
          </p:cNvSpPr>
          <p:nvPr/>
        </p:nvSpPr>
        <p:spPr>
          <a:xfrm xmlns:a="http://schemas.openxmlformats.org/drawingml/2006/main">
            <a:off x="0" y="190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5" name="">
            <a:extLst xmlns:a="http://schemas.openxmlformats.org/drawingml/2006/main">
              <a:ext uri="{FF2B5EF4-FFF2-40B4-BE49-F238E27FC236}">
                <a16:creationId xmlns:a16="http://schemas.microsoft.com/office/drawing/2014/main" id="{12DA9996-96EF-4B86-9AE6-0EED8D544423}"/>
              </a:ext>
            </a:extLst>
          </p:cNvPr>
          <p:cNvSpPr>
            <a:spLocks xmlns:a="http://schemas.openxmlformats.org/drawingml/2006/main" noGrp="1"/>
          </p:cNvSpPr>
          <p:nvPr/>
        </p:nvSpPr>
        <p:spPr>
          <a:xfrm xmlns:a="http://schemas.openxmlformats.org/drawingml/2006/main">
            <a:off x="0" y="228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6" name="">
            <a:extLst xmlns:a="http://schemas.openxmlformats.org/drawingml/2006/main">
              <a:ext uri="{FF2B5EF4-FFF2-40B4-BE49-F238E27FC236}">
                <a16:creationId xmlns:a16="http://schemas.microsoft.com/office/drawing/2014/main" id="{E0E58742-717B-498C-B7BA-6A3FEED8D5FC}"/>
              </a:ext>
            </a:extLst>
          </p:cNvPr>
          <p:cNvSpPr>
            <a:spLocks xmlns:a="http://schemas.openxmlformats.org/drawingml/2006/main" noGrp="1"/>
          </p:cNvSpPr>
          <p:nvPr/>
        </p:nvSpPr>
        <p:spPr>
          <a:xfrm xmlns:a="http://schemas.openxmlformats.org/drawingml/2006/main">
            <a:off x="0" y="266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7" name="">
            <a:extLst xmlns:a="http://schemas.openxmlformats.org/drawingml/2006/main">
              <a:ext uri="{FF2B5EF4-FFF2-40B4-BE49-F238E27FC236}">
                <a16:creationId xmlns:a16="http://schemas.microsoft.com/office/drawing/2014/main" id="{DB85280F-9815-4267-866F-DF645336F48C}"/>
              </a:ext>
            </a:extLst>
          </p:cNvPr>
          <p:cNvSpPr>
            <a:spLocks xmlns:a="http://schemas.openxmlformats.org/drawingml/2006/main" noGrp="1"/>
          </p:cNvSpPr>
          <p:nvPr/>
        </p:nvSpPr>
        <p:spPr>
          <a:xfrm xmlns:a="http://schemas.openxmlformats.org/drawingml/2006/main">
            <a:off x="0" y="304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8" name="">
            <a:extLst xmlns:a="http://schemas.openxmlformats.org/drawingml/2006/main">
              <a:ext uri="{FF2B5EF4-FFF2-40B4-BE49-F238E27FC236}">
                <a16:creationId xmlns:a16="http://schemas.microsoft.com/office/drawing/2014/main" id="{9463A198-C9E7-4959-A958-6052F464592E}"/>
              </a:ext>
            </a:extLst>
          </p:cNvPr>
          <p:cNvSpPr>
            <a:spLocks xmlns:a="http://schemas.openxmlformats.org/drawingml/2006/main" noGrp="1"/>
          </p:cNvSpPr>
          <p:nvPr/>
        </p:nvSpPr>
        <p:spPr>
          <a:xfrm xmlns:a="http://schemas.openxmlformats.org/drawingml/2006/main">
            <a:off x="0" y="342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9" name="">
            <a:extLst xmlns:a="http://schemas.openxmlformats.org/drawingml/2006/main">
              <a:ext uri="{FF2B5EF4-FFF2-40B4-BE49-F238E27FC236}">
                <a16:creationId xmlns:a16="http://schemas.microsoft.com/office/drawing/2014/main" id="{16A21D3E-B756-48CA-9202-6A26220FBCEA}"/>
              </a:ext>
            </a:extLst>
          </p:cNvPr>
          <p:cNvSpPr>
            <a:spLocks xmlns:a="http://schemas.openxmlformats.org/drawingml/2006/main" noGrp="1"/>
          </p:cNvSpPr>
          <p:nvPr/>
        </p:nvSpPr>
        <p:spPr>
          <a:xfrm xmlns:a="http://schemas.openxmlformats.org/drawingml/2006/main">
            <a:off x="0" y="381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0" name="">
            <a:extLst xmlns:a="http://schemas.openxmlformats.org/drawingml/2006/main">
              <a:ext uri="{FF2B5EF4-FFF2-40B4-BE49-F238E27FC236}">
                <a16:creationId xmlns:a16="http://schemas.microsoft.com/office/drawing/2014/main" id="{348A580F-E9DE-4E1E-836F-279E25DD2EEF}"/>
              </a:ext>
            </a:extLst>
          </p:cNvPr>
          <p:cNvSpPr>
            <a:spLocks xmlns:a="http://schemas.openxmlformats.org/drawingml/2006/main" noGrp="1"/>
          </p:cNvSpPr>
          <p:nvPr/>
        </p:nvSpPr>
        <p:spPr>
          <a:xfrm xmlns:a="http://schemas.openxmlformats.org/drawingml/2006/main">
            <a:off x="0" y="419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1" name="">
            <a:extLst xmlns:a="http://schemas.openxmlformats.org/drawingml/2006/main">
              <a:ext uri="{FF2B5EF4-FFF2-40B4-BE49-F238E27FC236}">
                <a16:creationId xmlns:a16="http://schemas.microsoft.com/office/drawing/2014/main" id="{BBDA32D1-3759-4036-871E-604517A1A5D8}"/>
              </a:ext>
            </a:extLst>
          </p:cNvPr>
          <p:cNvSpPr>
            <a:spLocks xmlns:a="http://schemas.openxmlformats.org/drawingml/2006/main" noGrp="1"/>
          </p:cNvSpPr>
          <p:nvPr/>
        </p:nvSpPr>
        <p:spPr>
          <a:xfrm xmlns:a="http://schemas.openxmlformats.org/drawingml/2006/main">
            <a:off x="0" y="457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2" name="">
            <a:extLst xmlns:a="http://schemas.openxmlformats.org/drawingml/2006/main">
              <a:ext uri="{FF2B5EF4-FFF2-40B4-BE49-F238E27FC236}">
                <a16:creationId xmlns:a16="http://schemas.microsoft.com/office/drawing/2014/main" id="{5AF6CC22-871C-4590-B254-0D68EC3CA8BE}"/>
              </a:ext>
            </a:extLst>
          </p:cNvPr>
          <p:cNvSpPr>
            <a:spLocks xmlns:a="http://schemas.openxmlformats.org/drawingml/2006/main" noGrp="1"/>
          </p:cNvSpPr>
          <p:nvPr/>
        </p:nvSpPr>
        <p:spPr>
          <a:xfrm xmlns:a="http://schemas.openxmlformats.org/drawingml/2006/main">
            <a:off x="0" y="495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3" name="">
            <a:extLst xmlns:a="http://schemas.openxmlformats.org/drawingml/2006/main">
              <a:ext uri="{FF2B5EF4-FFF2-40B4-BE49-F238E27FC236}">
                <a16:creationId xmlns:a16="http://schemas.microsoft.com/office/drawing/2014/main" id="{E2391E9C-0D4D-4CE0-87CA-08D3BEAC1F71}"/>
              </a:ext>
            </a:extLst>
          </p:cNvPr>
          <p:cNvSpPr>
            <a:spLocks xmlns:a="http://schemas.openxmlformats.org/drawingml/2006/main" noGrp="1"/>
          </p:cNvSpPr>
          <p:nvPr/>
        </p:nvSpPr>
        <p:spPr>
          <a:xfrm xmlns:a="http://schemas.openxmlformats.org/drawingml/2006/main">
            <a:off x="0" y="533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4" name="">
            <a:extLst xmlns:a="http://schemas.openxmlformats.org/drawingml/2006/main">
              <a:ext uri="{FF2B5EF4-FFF2-40B4-BE49-F238E27FC236}">
                <a16:creationId xmlns:a16="http://schemas.microsoft.com/office/drawing/2014/main" id="{7C84D899-026A-4EF3-ABD5-6F34D45E47F3}"/>
              </a:ext>
            </a:extLst>
          </p:cNvPr>
          <p:cNvSpPr>
            <a:spLocks xmlns:a="http://schemas.openxmlformats.org/drawingml/2006/main" noGrp="1"/>
          </p:cNvSpPr>
          <p:nvPr/>
        </p:nvSpPr>
        <p:spPr>
          <a:xfrm xmlns:a="http://schemas.openxmlformats.org/drawingml/2006/main">
            <a:off x="0" y="571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5" name="">
            <a:extLst xmlns:a="http://schemas.openxmlformats.org/drawingml/2006/main">
              <a:ext uri="{FF2B5EF4-FFF2-40B4-BE49-F238E27FC236}">
                <a16:creationId xmlns:a16="http://schemas.microsoft.com/office/drawing/2014/main" id="{F6AC76DF-4F0D-4771-8D85-D5133D0CD2AF}"/>
              </a:ext>
            </a:extLst>
          </p:cNvPr>
          <p:cNvSpPr>
            <a:spLocks xmlns:a="http://schemas.openxmlformats.org/drawingml/2006/main" noGrp="1"/>
          </p:cNvSpPr>
          <p:nvPr/>
        </p:nvSpPr>
        <p:spPr>
          <a:xfrm xmlns:a="http://schemas.openxmlformats.org/drawingml/2006/main">
            <a:off x="0" y="609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6" name="">
            <a:extLst xmlns:a="http://schemas.openxmlformats.org/drawingml/2006/main">
              <a:ext uri="{FF2B5EF4-FFF2-40B4-BE49-F238E27FC236}">
                <a16:creationId xmlns:a16="http://schemas.microsoft.com/office/drawing/2014/main" id="{9A17907F-1A19-4DDB-8127-41B270593F2D}"/>
              </a:ext>
            </a:extLst>
          </p:cNvPr>
          <p:cNvSpPr>
            <a:spLocks xmlns:a="http://schemas.openxmlformats.org/drawingml/2006/main" noGrp="1"/>
          </p:cNvSpPr>
          <p:nvPr/>
        </p:nvSpPr>
        <p:spPr>
          <a:xfrm xmlns:a="http://schemas.openxmlformats.org/drawingml/2006/main">
            <a:off x="0" y="647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7" name="">
            <a:extLst xmlns:a="http://schemas.openxmlformats.org/drawingml/2006/main">
              <a:ext uri="{FF2B5EF4-FFF2-40B4-BE49-F238E27FC236}">
                <a16:creationId xmlns:a16="http://schemas.microsoft.com/office/drawing/2014/main" id="{3F41CBEB-3972-4D85-8412-BD2A5D0A7C76}"/>
              </a:ext>
            </a:extLst>
          </p:cNvPr>
          <p:cNvSpPr>
            <a:spLocks xmlns:a="http://schemas.openxmlformats.org/drawingml/2006/main" noGrp="1"/>
          </p:cNvSpPr>
          <p:nvPr/>
        </p:nvSpPr>
        <p:spPr>
          <a:xfrm xmlns:a="http://schemas.openxmlformats.org/drawingml/2006/main">
            <a:off x="0" y="685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8" name="">
            <a:extLst xmlns:a="http://schemas.openxmlformats.org/drawingml/2006/main">
              <a:ext uri="{FF2B5EF4-FFF2-40B4-BE49-F238E27FC236}">
                <a16:creationId xmlns:a16="http://schemas.microsoft.com/office/drawing/2014/main" id="{4D4F353F-8F97-43B0-BFD1-68FE79CBB165}"/>
              </a:ext>
            </a:extLst>
          </p:cNvPr>
          <p:cNvSpPr>
            <a:spLocks xmlns:a="http://schemas.openxmlformats.org/drawingml/2006/main" noGrp="1"/>
          </p:cNvSpPr>
          <p:nvPr/>
        </p:nvSpPr>
        <p:spPr>
          <a:xfrm xmlns:a="http://schemas.openxmlformats.org/drawingml/2006/main">
            <a:off x="0" y="723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9" name="">
            <a:extLst xmlns:a="http://schemas.openxmlformats.org/drawingml/2006/main">
              <a:ext uri="{FF2B5EF4-FFF2-40B4-BE49-F238E27FC236}">
                <a16:creationId xmlns:a16="http://schemas.microsoft.com/office/drawing/2014/main" id="{8A8A84EE-BCD7-4DAA-BA65-9DA7D363ABDB}"/>
              </a:ext>
            </a:extLst>
          </p:cNvPr>
          <p:cNvSpPr>
            <a:spLocks xmlns:a="http://schemas.openxmlformats.org/drawingml/2006/main" noGrp="1"/>
          </p:cNvSpPr>
          <p:nvPr/>
        </p:nvSpPr>
        <p:spPr>
          <a:xfrm xmlns:a="http://schemas.openxmlformats.org/drawingml/2006/main">
            <a:off x="0" y="762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0" name="">
            <a:extLst xmlns:a="http://schemas.openxmlformats.org/drawingml/2006/main">
              <a:ext uri="{FF2B5EF4-FFF2-40B4-BE49-F238E27FC236}">
                <a16:creationId xmlns:a16="http://schemas.microsoft.com/office/drawing/2014/main" id="{5DCA1128-2FD8-4517-821D-295ED21471EA}"/>
              </a:ext>
            </a:extLst>
          </p:cNvPr>
          <p:cNvSpPr>
            <a:spLocks xmlns:a="http://schemas.openxmlformats.org/drawingml/2006/main" noGrp="1"/>
          </p:cNvSpPr>
          <p:nvPr/>
        </p:nvSpPr>
        <p:spPr>
          <a:xfrm xmlns:a="http://schemas.openxmlformats.org/drawingml/2006/main">
            <a:off x="0" y="800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1" name="">
            <a:extLst xmlns:a="http://schemas.openxmlformats.org/drawingml/2006/main">
              <a:ext uri="{FF2B5EF4-FFF2-40B4-BE49-F238E27FC236}">
                <a16:creationId xmlns:a16="http://schemas.microsoft.com/office/drawing/2014/main" id="{EFE2E739-F6DF-471F-B77A-38D2B7F0EA76}"/>
              </a:ext>
            </a:extLst>
          </p:cNvPr>
          <p:cNvSpPr>
            <a:spLocks xmlns:a="http://schemas.openxmlformats.org/drawingml/2006/main" noGrp="1"/>
          </p:cNvSpPr>
          <p:nvPr/>
        </p:nvSpPr>
        <p:spPr>
          <a:xfrm xmlns:a="http://schemas.openxmlformats.org/drawingml/2006/main">
            <a:off x="0" y="838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2" name="">
            <a:extLst xmlns:a="http://schemas.openxmlformats.org/drawingml/2006/main">
              <a:ext uri="{FF2B5EF4-FFF2-40B4-BE49-F238E27FC236}">
                <a16:creationId xmlns:a16="http://schemas.microsoft.com/office/drawing/2014/main" id="{18526890-F211-44F5-8E25-93E39B3BFCD4}"/>
              </a:ext>
            </a:extLst>
          </p:cNvPr>
          <p:cNvSpPr>
            <a:spLocks xmlns:a="http://schemas.openxmlformats.org/drawingml/2006/main" noGrp="1"/>
          </p:cNvSpPr>
          <p:nvPr/>
        </p:nvSpPr>
        <p:spPr>
          <a:xfrm xmlns:a="http://schemas.openxmlformats.org/drawingml/2006/main">
            <a:off x="0" y="876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3" name="">
            <a:extLst xmlns:a="http://schemas.openxmlformats.org/drawingml/2006/main">
              <a:ext uri="{FF2B5EF4-FFF2-40B4-BE49-F238E27FC236}">
                <a16:creationId xmlns:a16="http://schemas.microsoft.com/office/drawing/2014/main" id="{F5756BF0-675F-42EE-9C89-0D7E62CAACE4}"/>
              </a:ext>
            </a:extLst>
          </p:cNvPr>
          <p:cNvSpPr>
            <a:spLocks xmlns:a="http://schemas.openxmlformats.org/drawingml/2006/main" noGrp="1"/>
          </p:cNvSpPr>
          <p:nvPr/>
        </p:nvSpPr>
        <p:spPr>
          <a:xfrm xmlns:a="http://schemas.openxmlformats.org/drawingml/2006/main">
            <a:off x="0" y="914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4" name="">
            <a:extLst xmlns:a="http://schemas.openxmlformats.org/drawingml/2006/main">
              <a:ext uri="{FF2B5EF4-FFF2-40B4-BE49-F238E27FC236}">
                <a16:creationId xmlns:a16="http://schemas.microsoft.com/office/drawing/2014/main" id="{495825B1-FC0D-44D2-B1B4-524B41060D2D}"/>
              </a:ext>
            </a:extLst>
          </p:cNvPr>
          <p:cNvSpPr>
            <a:spLocks xmlns:a="http://schemas.openxmlformats.org/drawingml/2006/main" noGrp="1"/>
          </p:cNvSpPr>
          <p:nvPr/>
        </p:nvSpPr>
        <p:spPr>
          <a:xfrm xmlns:a="http://schemas.openxmlformats.org/drawingml/2006/main">
            <a:off x="0" y="952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5" name="">
            <a:extLst xmlns:a="http://schemas.openxmlformats.org/drawingml/2006/main">
              <a:ext uri="{FF2B5EF4-FFF2-40B4-BE49-F238E27FC236}">
                <a16:creationId xmlns:a16="http://schemas.microsoft.com/office/drawing/2014/main" id="{BAA3B422-CB9D-4AAE-A714-C84FE7446F45}"/>
              </a:ext>
            </a:extLst>
          </p:cNvPr>
          <p:cNvSpPr>
            <a:spLocks xmlns:a="http://schemas.openxmlformats.org/drawingml/2006/main" noGrp="1"/>
          </p:cNvSpPr>
          <p:nvPr/>
        </p:nvSpPr>
        <p:spPr>
          <a:xfrm xmlns:a="http://schemas.openxmlformats.org/drawingml/2006/main">
            <a:off x="0" y="990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6" name="">
            <a:extLst xmlns:a="http://schemas.openxmlformats.org/drawingml/2006/main">
              <a:ext uri="{FF2B5EF4-FFF2-40B4-BE49-F238E27FC236}">
                <a16:creationId xmlns:a16="http://schemas.microsoft.com/office/drawing/2014/main" id="{D5264B5F-53BA-4584-93E0-0F61FDFB2BDE}"/>
              </a:ext>
            </a:extLst>
          </p:cNvPr>
          <p:cNvSpPr>
            <a:spLocks xmlns:a="http://schemas.openxmlformats.org/drawingml/2006/main" noGrp="1"/>
          </p:cNvSpPr>
          <p:nvPr/>
        </p:nvSpPr>
        <p:spPr>
          <a:xfrm xmlns:a="http://schemas.openxmlformats.org/drawingml/2006/main">
            <a:off x="762000" y="666750"/>
            <a:ext cx="16383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A5FAA"/>
                </a:solidFill>
                <a:latin typeface="Helvetica Neue"/>
                <a:ea typeface="Helvetica Neue"/>
                <a:cs typeface="Helvetica Neue"/>
              </a:defRPr>
            </a:defPPr>
            <a:lvl1pPr>
              <a:defRPr sz="1725" b="1">
                <a:solidFill>
                  <a:srgbClr val="1A5FAA"/>
                </a:solidFill>
                <a:latin typeface="Helvetica Neue"/>
                <a:ea typeface="Helvetica Neue"/>
                <a:cs typeface="Helvetica Neue"/>
              </a:defRPr>
            </a:lvl1pPr>
            <a:lvl2pPr>
              <a:defRPr sz="1725" b="1">
                <a:solidFill>
                  <a:srgbClr val="1A5FAA"/>
                </a:solidFill>
                <a:latin typeface="Helvetica Neue"/>
                <a:ea typeface="Helvetica Neue"/>
                <a:cs typeface="Helvetica Neue"/>
              </a:defRPr>
            </a:lvl2pPr>
            <a:lvl3pPr>
              <a:defRPr sz="1725" b="1">
                <a:solidFill>
                  <a:srgbClr val="1A5FAA"/>
                </a:solidFill>
                <a:latin typeface="Helvetica Neue"/>
                <a:ea typeface="Helvetica Neue"/>
                <a:cs typeface="Helvetica Neue"/>
              </a:defRPr>
            </a:lvl3pPr>
            <a:lvl4pPr>
              <a:defRPr sz="1725" b="1">
                <a:solidFill>
                  <a:srgbClr val="1A5FAA"/>
                </a:solidFill>
                <a:latin typeface="Helvetica Neue"/>
                <a:ea typeface="Helvetica Neue"/>
                <a:cs typeface="Helvetica Neue"/>
              </a:defRPr>
            </a:lvl4pPr>
            <a:lvl5pPr>
              <a:defRPr sz="1725" b="1">
                <a:solidFill>
                  <a:srgbClr val="1A5FAA"/>
                </a:solidFill>
                <a:latin typeface="Helvetica Neue"/>
                <a:ea typeface="Helvetica Neue"/>
                <a:cs typeface="Helvetica Neue"/>
              </a:defRPr>
            </a:lvl5pPr>
            <a:lvl6pPr>
              <a:defRPr sz="1725" b="1">
                <a:solidFill>
                  <a:srgbClr val="1A5FAA"/>
                </a:solidFill>
                <a:latin typeface="Helvetica Neue"/>
                <a:ea typeface="Helvetica Neue"/>
                <a:cs typeface="Helvetica Neue"/>
              </a:defRPr>
            </a:lvl6pPr>
            <a:lvl7pPr>
              <a:defRPr sz="1725" b="1">
                <a:solidFill>
                  <a:srgbClr val="1A5FAA"/>
                </a:solidFill>
                <a:latin typeface="Helvetica Neue"/>
                <a:ea typeface="Helvetica Neue"/>
                <a:cs typeface="Helvetica Neue"/>
              </a:defRPr>
            </a:lvl7pPr>
            <a:lvl8pPr>
              <a:defRPr sz="1725" b="1">
                <a:solidFill>
                  <a:srgbClr val="1A5FAA"/>
                </a:solidFill>
                <a:latin typeface="Helvetica Neue"/>
                <a:ea typeface="Helvetica Neue"/>
                <a:cs typeface="Helvetica Neue"/>
              </a:defRPr>
            </a:lvl8pPr>
            <a:lvl9pPr>
              <a:defRPr sz="1725" b="1">
                <a:solidFill>
                  <a:srgbClr val="1A5FAA"/>
                </a:solidFill>
                <a:latin typeface="Helvetica Neue"/>
                <a:ea typeface="Helvetica Neue"/>
                <a:cs typeface="Helvetica Neue"/>
              </a:defRPr>
            </a:lvl9pPr>
          </a:lstStyle>
          <a:p xmlns:a="http://schemas.openxmlformats.org/drawingml/2006/main">
            <a:pPr>
              <a:defRPr sz="1725" b="1">
                <a:solidFill>
                  <a:srgbClr val="1A5FAA"/>
                </a:solidFill>
                <a:latin typeface="Helvetica Neue"/>
                <a:ea typeface="Helvetica Neue"/>
                <a:cs typeface="Helvetica Neue"/>
              </a:defRPr>
            </a:pPr>
            <a:r>
              <a:rPr sz="1725" b="1">
                <a:solidFill>
                  <a:srgbClr val="1A5FAA"/>
                </a:solidFill>
                <a:latin typeface="Helvetica Neue"/>
                <a:ea typeface="Helvetica Neue"/>
                <a:cs typeface="Helvetica Neue"/>
              </a:rPr>
              <a:t>EXPECTED OUTCOMES AND BENEFITS</a:t>
            </a:r>
          </a:p>
        </p:txBody>
      </p:sp>
      <p:sp>
        <p:nvSpPr>
          <p:cNvPr id="77" name="">
            <a:extLst xmlns:a="http://schemas.openxmlformats.org/drawingml/2006/main">
              <a:ext uri="{FF2B5EF4-FFF2-40B4-BE49-F238E27FC236}">
                <a16:creationId xmlns:a16="http://schemas.microsoft.com/office/drawing/2014/main" id="{C868BB8C-DC10-476D-8CE3-EBF7D2F40D10}"/>
              </a:ext>
            </a:extLst>
          </p:cNvPr>
          <p:cNvSpPr>
            <a:spLocks xmlns:a="http://schemas.openxmlformats.org/drawingml/2006/main" noGrp="1"/>
          </p:cNvSpPr>
          <p:nvPr/>
        </p:nvSpPr>
        <p:spPr>
          <a:xfrm xmlns:a="http://schemas.openxmlformats.org/drawingml/2006/main">
            <a:off x="762000" y="1066800"/>
            <a:ext cx="16764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4350" b="1">
                <a:solidFill>
                  <a:srgbClr val="16191D"/>
                </a:solidFill>
                <a:latin typeface="Helvetica Neue"/>
                <a:ea typeface="Helvetica Neue"/>
                <a:cs typeface="Helvetica Neue"/>
              </a:defRPr>
            </a:defPPr>
            <a:lvl1pPr>
              <a:defRPr sz="4350" b="1">
                <a:solidFill>
                  <a:srgbClr val="16191D"/>
                </a:solidFill>
                <a:latin typeface="Helvetica Neue"/>
                <a:ea typeface="Helvetica Neue"/>
                <a:cs typeface="Helvetica Neue"/>
              </a:defRPr>
            </a:lvl1pPr>
            <a:lvl2pPr>
              <a:defRPr sz="4350" b="1">
                <a:solidFill>
                  <a:srgbClr val="16191D"/>
                </a:solidFill>
                <a:latin typeface="Helvetica Neue"/>
                <a:ea typeface="Helvetica Neue"/>
                <a:cs typeface="Helvetica Neue"/>
              </a:defRPr>
            </a:lvl2pPr>
            <a:lvl3pPr>
              <a:defRPr sz="4350" b="1">
                <a:solidFill>
                  <a:srgbClr val="16191D"/>
                </a:solidFill>
                <a:latin typeface="Helvetica Neue"/>
                <a:ea typeface="Helvetica Neue"/>
                <a:cs typeface="Helvetica Neue"/>
              </a:defRPr>
            </a:lvl3pPr>
            <a:lvl4pPr>
              <a:defRPr sz="4350" b="1">
                <a:solidFill>
                  <a:srgbClr val="16191D"/>
                </a:solidFill>
                <a:latin typeface="Helvetica Neue"/>
                <a:ea typeface="Helvetica Neue"/>
                <a:cs typeface="Helvetica Neue"/>
              </a:defRPr>
            </a:lvl4pPr>
            <a:lvl5pPr>
              <a:defRPr sz="4350" b="1">
                <a:solidFill>
                  <a:srgbClr val="16191D"/>
                </a:solidFill>
                <a:latin typeface="Helvetica Neue"/>
                <a:ea typeface="Helvetica Neue"/>
                <a:cs typeface="Helvetica Neue"/>
              </a:defRPr>
            </a:lvl5pPr>
            <a:lvl6pPr>
              <a:defRPr sz="4350" b="1">
                <a:solidFill>
                  <a:srgbClr val="16191D"/>
                </a:solidFill>
                <a:latin typeface="Helvetica Neue"/>
                <a:ea typeface="Helvetica Neue"/>
                <a:cs typeface="Helvetica Neue"/>
              </a:defRPr>
            </a:lvl6pPr>
            <a:lvl7pPr>
              <a:defRPr sz="4350" b="1">
                <a:solidFill>
                  <a:srgbClr val="16191D"/>
                </a:solidFill>
                <a:latin typeface="Helvetica Neue"/>
                <a:ea typeface="Helvetica Neue"/>
                <a:cs typeface="Helvetica Neue"/>
              </a:defRPr>
            </a:lvl7pPr>
            <a:lvl8pPr>
              <a:defRPr sz="4350" b="1">
                <a:solidFill>
                  <a:srgbClr val="16191D"/>
                </a:solidFill>
                <a:latin typeface="Helvetica Neue"/>
                <a:ea typeface="Helvetica Neue"/>
                <a:cs typeface="Helvetica Neue"/>
              </a:defRPr>
            </a:lvl8pPr>
            <a:lvl9pPr>
              <a:defRPr sz="4350" b="1">
                <a:solidFill>
                  <a:srgbClr val="16191D"/>
                </a:solidFill>
                <a:latin typeface="Helvetica Neue"/>
                <a:ea typeface="Helvetica Neue"/>
                <a:cs typeface="Helvetica Neue"/>
              </a:defRPr>
            </a:lvl9pPr>
          </a:lstStyle>
          <a:p xmlns:a="http://schemas.openxmlformats.org/drawingml/2006/main">
            <a:pPr>
              <a:defRPr sz="4350" b="1">
                <a:solidFill>
                  <a:srgbClr val="16191D"/>
                </a:solidFill>
                <a:latin typeface="Helvetica Neue"/>
                <a:ea typeface="Helvetica Neue"/>
                <a:cs typeface="Helvetica Neue"/>
              </a:defRPr>
            </a:pPr>
            <a:r>
              <a:rPr sz="4350" b="1">
                <a:solidFill>
                  <a:srgbClr val="16191D"/>
                </a:solidFill>
                <a:latin typeface="Helvetica Neue"/>
                <a:ea typeface="Helvetica Neue"/>
                <a:cs typeface="Helvetica Neue"/>
              </a:rPr>
              <a:t>Tested interface principles and their predictive limits</a:t>
            </a:r>
          </a:p>
        </p:txBody>
      </p:sp>
      <p:sp>
        <p:nvSpPr>
          <p:cNvPr id="78" name="">
            <a:extLst xmlns:a="http://schemas.openxmlformats.org/drawingml/2006/main">
              <a:ext uri="{FF2B5EF4-FFF2-40B4-BE49-F238E27FC236}">
                <a16:creationId xmlns:a16="http://schemas.microsoft.com/office/drawing/2014/main" id="{FA6FD653-27E5-4694-877D-479414DC200E}"/>
              </a:ext>
            </a:extLst>
          </p:cNvPr>
          <p:cNvSpPr>
            <a:spLocks xmlns:a="http://schemas.openxmlformats.org/drawingml/2006/main" noGrp="1"/>
          </p:cNvSpPr>
          <p:nvPr/>
        </p:nvSpPr>
        <p:spPr>
          <a:xfrm xmlns:a="http://schemas.openxmlformats.org/drawingml/2006/main">
            <a:off x="762000" y="9620250"/>
            <a:ext cx="16764000" cy="19050"/>
          </a:xfrm>
          <a:prstGeom xmlns:a="http://schemas.openxmlformats.org/drawingml/2006/main" prst="rect">
            <a:avLst/>
          </a:prstGeom>
          <a:solidFill xmlns:a="http://schemas.openxmlformats.org/drawingml/2006/main">
            <a:srgbClr val="DDE2E8"/>
          </a:solidFill>
          <a:ln xmlns:a="http://schemas.openxmlformats.org/drawingml/2006/main" w="0">
            <a:noFill/>
          </a:ln>
        </p:spPr>
      </p:sp>
      <p:sp>
        <p:nvSpPr>
          <p:cNvPr id="79" name="">
            <a:extLst xmlns:a="http://schemas.openxmlformats.org/drawingml/2006/main">
              <a:ext uri="{FF2B5EF4-FFF2-40B4-BE49-F238E27FC236}">
                <a16:creationId xmlns:a16="http://schemas.microsoft.com/office/drawing/2014/main" id="{2140B5AE-C8C2-4F6B-93BA-AC0506C38D61}"/>
              </a:ext>
            </a:extLst>
          </p:cNvPr>
          <p:cNvSpPr>
            <a:spLocks xmlns:a="http://schemas.openxmlformats.org/drawingml/2006/main" noGrp="1"/>
          </p:cNvSpPr>
          <p:nvPr/>
        </p:nvSpPr>
        <p:spPr>
          <a:xfrm xmlns:a="http://schemas.openxmlformats.org/drawingml/2006/main">
            <a:off x="762000" y="9810750"/>
            <a:ext cx="1447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00" b="0">
                <a:solidFill>
                  <a:srgbClr val="5B6168"/>
                </a:solidFill>
                <a:latin typeface="Helvetica Neue"/>
                <a:ea typeface="Helvetica Neue"/>
                <a:cs typeface="Helvetica Neue"/>
              </a:defRPr>
            </a:defPPr>
            <a:lvl1pPr>
              <a:defRPr sz="1500" b="0">
                <a:solidFill>
                  <a:srgbClr val="5B6168"/>
                </a:solidFill>
                <a:latin typeface="Helvetica Neue"/>
                <a:ea typeface="Helvetica Neue"/>
                <a:cs typeface="Helvetica Neue"/>
              </a:defRPr>
            </a:lvl1pPr>
            <a:lvl2pPr>
              <a:defRPr sz="1500" b="0">
                <a:solidFill>
                  <a:srgbClr val="5B6168"/>
                </a:solidFill>
                <a:latin typeface="Helvetica Neue"/>
                <a:ea typeface="Helvetica Neue"/>
                <a:cs typeface="Helvetica Neue"/>
              </a:defRPr>
            </a:lvl2pPr>
            <a:lvl3pPr>
              <a:defRPr sz="1500" b="0">
                <a:solidFill>
                  <a:srgbClr val="5B6168"/>
                </a:solidFill>
                <a:latin typeface="Helvetica Neue"/>
                <a:ea typeface="Helvetica Neue"/>
                <a:cs typeface="Helvetica Neue"/>
              </a:defRPr>
            </a:lvl3pPr>
            <a:lvl4pPr>
              <a:defRPr sz="1500" b="0">
                <a:solidFill>
                  <a:srgbClr val="5B6168"/>
                </a:solidFill>
                <a:latin typeface="Helvetica Neue"/>
                <a:ea typeface="Helvetica Neue"/>
                <a:cs typeface="Helvetica Neue"/>
              </a:defRPr>
            </a:lvl4pPr>
            <a:lvl5pPr>
              <a:defRPr sz="1500" b="0">
                <a:solidFill>
                  <a:srgbClr val="5B6168"/>
                </a:solidFill>
                <a:latin typeface="Helvetica Neue"/>
                <a:ea typeface="Helvetica Neue"/>
                <a:cs typeface="Helvetica Neue"/>
              </a:defRPr>
            </a:lvl5pPr>
            <a:lvl6pPr>
              <a:defRPr sz="1500" b="0">
                <a:solidFill>
                  <a:srgbClr val="5B6168"/>
                </a:solidFill>
                <a:latin typeface="Helvetica Neue"/>
                <a:ea typeface="Helvetica Neue"/>
                <a:cs typeface="Helvetica Neue"/>
              </a:defRPr>
            </a:lvl6pPr>
            <a:lvl7pPr>
              <a:defRPr sz="1500" b="0">
                <a:solidFill>
                  <a:srgbClr val="5B6168"/>
                </a:solidFill>
                <a:latin typeface="Helvetica Neue"/>
                <a:ea typeface="Helvetica Neue"/>
                <a:cs typeface="Helvetica Neue"/>
              </a:defRPr>
            </a:lvl7pPr>
            <a:lvl8pPr>
              <a:defRPr sz="1500" b="0">
                <a:solidFill>
                  <a:srgbClr val="5B6168"/>
                </a:solidFill>
                <a:latin typeface="Helvetica Neue"/>
                <a:ea typeface="Helvetica Neue"/>
                <a:cs typeface="Helvetica Neue"/>
              </a:defRPr>
            </a:lvl8pPr>
            <a:lvl9pPr>
              <a:defRPr sz="1500" b="0">
                <a:solidFill>
                  <a:srgbClr val="5B6168"/>
                </a:solidFill>
                <a:latin typeface="Helvetica Neue"/>
                <a:ea typeface="Helvetica Neue"/>
                <a:cs typeface="Helvetica Neue"/>
              </a:defRPr>
            </a:lvl9pPr>
          </a:lstStyle>
          <a:p xmlns:a="http://schemas.openxmlformats.org/drawingml/2006/main">
            <a:pPr>
              <a:defRPr sz="1500" b="0">
                <a:solidFill>
                  <a:srgbClr val="5B6168"/>
                </a:solidFill>
                <a:latin typeface="Helvetica Neue"/>
                <a:ea typeface="Helvetica Neue"/>
                <a:cs typeface="Helvetica Neue"/>
              </a:defRPr>
            </a:pPr>
            <a:r>
              <a:rPr sz="1500" b="0">
                <a:solidFill>
                  <a:srgbClr val="5B6168"/>
                </a:solidFill>
                <a:latin typeface="Helvetica Neue"/>
                <a:ea typeface="Helvetica Neue"/>
                <a:cs typeface="Helvetica Neue"/>
              </a:rPr>
              <a:t>First Contact · Yuefeng Yin · Future Fellowship</a:t>
            </a:r>
          </a:p>
        </p:txBody>
      </p:sp>
      <p:sp>
        <p:nvSpPr>
          <p:cNvPr id="80" name="">
            <a:extLst xmlns:a="http://schemas.openxmlformats.org/drawingml/2006/main">
              <a:ext uri="{FF2B5EF4-FFF2-40B4-BE49-F238E27FC236}">
                <a16:creationId xmlns:a16="http://schemas.microsoft.com/office/drawing/2014/main" id="{2D6E459E-E59B-4FCC-A2E8-70D0F0B05BDA}"/>
              </a:ext>
            </a:extLst>
          </p:cNvPr>
          <p:cNvSpPr>
            <a:spLocks xmlns:a="http://schemas.openxmlformats.org/drawingml/2006/main" noGrp="1"/>
          </p:cNvSpPr>
          <p:nvPr/>
        </p:nvSpPr>
        <p:spPr>
          <a:xfrm xmlns:a="http://schemas.openxmlformats.org/drawingml/2006/main">
            <a:off x="16002000" y="981075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lgn="r">
              <a:defRPr sz="1500" b="1">
                <a:solidFill>
                  <a:srgbClr val="1A5FAA"/>
                </a:solidFill>
                <a:latin typeface="Helvetica Neue"/>
                <a:ea typeface="Helvetica Neue"/>
                <a:cs typeface="Helvetica Neue"/>
              </a:defRPr>
            </a:defPPr>
            <a:lvl1pPr algn="r">
              <a:defRPr sz="1500" b="1">
                <a:solidFill>
                  <a:srgbClr val="1A5FAA"/>
                </a:solidFill>
                <a:latin typeface="Helvetica Neue"/>
                <a:ea typeface="Helvetica Neue"/>
                <a:cs typeface="Helvetica Neue"/>
              </a:defRPr>
            </a:lvl1pPr>
            <a:lvl2pPr algn="r">
              <a:defRPr sz="1500" b="1">
                <a:solidFill>
                  <a:srgbClr val="1A5FAA"/>
                </a:solidFill>
                <a:latin typeface="Helvetica Neue"/>
                <a:ea typeface="Helvetica Neue"/>
                <a:cs typeface="Helvetica Neue"/>
              </a:defRPr>
            </a:lvl2pPr>
            <a:lvl3pPr algn="r">
              <a:defRPr sz="1500" b="1">
                <a:solidFill>
                  <a:srgbClr val="1A5FAA"/>
                </a:solidFill>
                <a:latin typeface="Helvetica Neue"/>
                <a:ea typeface="Helvetica Neue"/>
                <a:cs typeface="Helvetica Neue"/>
              </a:defRPr>
            </a:lvl3pPr>
            <a:lvl4pPr algn="r">
              <a:defRPr sz="1500" b="1">
                <a:solidFill>
                  <a:srgbClr val="1A5FAA"/>
                </a:solidFill>
                <a:latin typeface="Helvetica Neue"/>
                <a:ea typeface="Helvetica Neue"/>
                <a:cs typeface="Helvetica Neue"/>
              </a:defRPr>
            </a:lvl4pPr>
            <a:lvl5pPr algn="r">
              <a:defRPr sz="1500" b="1">
                <a:solidFill>
                  <a:srgbClr val="1A5FAA"/>
                </a:solidFill>
                <a:latin typeface="Helvetica Neue"/>
                <a:ea typeface="Helvetica Neue"/>
                <a:cs typeface="Helvetica Neue"/>
              </a:defRPr>
            </a:lvl5pPr>
            <a:lvl6pPr algn="r">
              <a:defRPr sz="1500" b="1">
                <a:solidFill>
                  <a:srgbClr val="1A5FAA"/>
                </a:solidFill>
                <a:latin typeface="Helvetica Neue"/>
                <a:ea typeface="Helvetica Neue"/>
                <a:cs typeface="Helvetica Neue"/>
              </a:defRPr>
            </a:lvl6pPr>
            <a:lvl7pPr algn="r">
              <a:defRPr sz="1500" b="1">
                <a:solidFill>
                  <a:srgbClr val="1A5FAA"/>
                </a:solidFill>
                <a:latin typeface="Helvetica Neue"/>
                <a:ea typeface="Helvetica Neue"/>
                <a:cs typeface="Helvetica Neue"/>
              </a:defRPr>
            </a:lvl7pPr>
            <a:lvl8pPr algn="r">
              <a:defRPr sz="1500" b="1">
                <a:solidFill>
                  <a:srgbClr val="1A5FAA"/>
                </a:solidFill>
                <a:latin typeface="Helvetica Neue"/>
                <a:ea typeface="Helvetica Neue"/>
                <a:cs typeface="Helvetica Neue"/>
              </a:defRPr>
            </a:lvl8pPr>
            <a:lvl9pPr algn="r">
              <a:defRPr sz="1500" b="1">
                <a:solidFill>
                  <a:srgbClr val="1A5FAA"/>
                </a:solidFill>
                <a:latin typeface="Helvetica Neue"/>
                <a:ea typeface="Helvetica Neue"/>
                <a:cs typeface="Helvetica Neue"/>
              </a:defRPr>
            </a:lvl9pPr>
          </a:lstStyle>
          <a:p xmlns:a="http://schemas.openxmlformats.org/drawingml/2006/main">
            <a:pPr algn="r">
              <a:defRPr sz="1500" b="1">
                <a:solidFill>
                  <a:srgbClr val="1A5FAA"/>
                </a:solidFill>
                <a:latin typeface="Helvetica Neue"/>
                <a:ea typeface="Helvetica Neue"/>
                <a:cs typeface="Helvetica Neue"/>
              </a:defRPr>
            </a:pPr>
            <a:r>
              <a:rPr sz="1500" b="1">
                <a:solidFill>
                  <a:srgbClr val="1A5FAA"/>
                </a:solidFill>
                <a:latin typeface="Helvetica Neue"/>
                <a:ea typeface="Helvetica Neue"/>
                <a:cs typeface="Helvetica Neue"/>
              </a:rPr>
              <a:t>09</a:t>
            </a:r>
          </a:p>
        </p:txBody>
      </p:sp>
      <p:pic>
        <p:nvPicPr>
          <p:cNvPr id="81" name="">
            <a:extLst xmlns:a="http://schemas.openxmlformats.org/drawingml/2006/main">
              <a:ext uri="{FF2B5EF4-FFF2-40B4-BE49-F238E27FC236}">
                <a16:creationId xmlns:a16="http://schemas.microsoft.com/office/drawing/2014/main" id="{CB6E0185-027A-4B18-B3CA-3299E2DA23B2}"/>
              </a:ext>
            </a:extLst>
          </p:cNvPr>
          <p:cNvPicPr>
            <a:picLocks xmlns:a="http://schemas.openxmlformats.org/drawingml/2006/main" noChangeAspect="1"/>
          </p:cNvPicPr>
          <p:nvPr/>
        </p:nvPicPr>
        <p:blipFill>
          <a:blip xmlns:r="http://schemas.openxmlformats.org/officeDocument/2006/relationships" xmlns:a="http://schemas.openxmlformats.org/drawingml/2006/main" r:embed="Rb8848639407d479d"/>
          <a:stretch xmlns:a="http://schemas.openxmlformats.org/drawingml/2006/main"/>
        </p:blipFill>
        <p:spPr>
          <a:xfrm xmlns:a="http://schemas.openxmlformats.org/drawingml/2006/main">
            <a:off x="762000" y="2727129"/>
            <a:ext cx="16764000" cy="3451616"/>
          </a:xfrm>
          <a:prstGeom xmlns:a="http://schemas.openxmlformats.org/drawingml/2006/main" prst="rect">
            <a:avLst/>
          </a:prstGeom>
        </p:spPr>
      </p:pic>
      <p:sp>
        <p:nvSpPr>
          <p:cNvPr id="82" name="">
            <a:extLst xmlns:a="http://schemas.openxmlformats.org/drawingml/2006/main">
              <a:ext uri="{FF2B5EF4-FFF2-40B4-BE49-F238E27FC236}">
                <a16:creationId xmlns:a16="http://schemas.microsoft.com/office/drawing/2014/main" id="{F6B0AFCA-3AE1-40BE-8AE1-C019AF92402B}"/>
              </a:ext>
            </a:extLst>
          </p:cNvPr>
          <p:cNvSpPr>
            <a:spLocks xmlns:a="http://schemas.openxmlformats.org/drawingml/2006/main" noGrp="1"/>
          </p:cNvSpPr>
          <p:nvPr/>
        </p:nvSpPr>
        <p:spPr>
          <a:xfrm xmlns:a="http://schemas.openxmlformats.org/drawingml/2006/main">
            <a:off x="762000" y="6810375"/>
            <a:ext cx="1676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850" b="1">
                <a:solidFill>
                  <a:srgbClr val="1A5FAA"/>
                </a:solidFill>
                <a:latin typeface="Helvetica Neue"/>
                <a:ea typeface="Helvetica Neue"/>
                <a:cs typeface="Helvetica Neue"/>
              </a:defRPr>
            </a:defPPr>
            <a:lvl1pPr>
              <a:defRPr sz="2850" b="1">
                <a:solidFill>
                  <a:srgbClr val="1A5FAA"/>
                </a:solidFill>
                <a:latin typeface="Helvetica Neue"/>
                <a:ea typeface="Helvetica Neue"/>
                <a:cs typeface="Helvetica Neue"/>
              </a:defRPr>
            </a:lvl1pPr>
            <a:lvl2pPr>
              <a:defRPr sz="2850" b="1">
                <a:solidFill>
                  <a:srgbClr val="1A5FAA"/>
                </a:solidFill>
                <a:latin typeface="Helvetica Neue"/>
                <a:ea typeface="Helvetica Neue"/>
                <a:cs typeface="Helvetica Neue"/>
              </a:defRPr>
            </a:lvl2pPr>
            <a:lvl3pPr>
              <a:defRPr sz="2850" b="1">
                <a:solidFill>
                  <a:srgbClr val="1A5FAA"/>
                </a:solidFill>
                <a:latin typeface="Helvetica Neue"/>
                <a:ea typeface="Helvetica Neue"/>
                <a:cs typeface="Helvetica Neue"/>
              </a:defRPr>
            </a:lvl3pPr>
            <a:lvl4pPr>
              <a:defRPr sz="2850" b="1">
                <a:solidFill>
                  <a:srgbClr val="1A5FAA"/>
                </a:solidFill>
                <a:latin typeface="Helvetica Neue"/>
                <a:ea typeface="Helvetica Neue"/>
                <a:cs typeface="Helvetica Neue"/>
              </a:defRPr>
            </a:lvl4pPr>
            <a:lvl5pPr>
              <a:defRPr sz="2850" b="1">
                <a:solidFill>
                  <a:srgbClr val="1A5FAA"/>
                </a:solidFill>
                <a:latin typeface="Helvetica Neue"/>
                <a:ea typeface="Helvetica Neue"/>
                <a:cs typeface="Helvetica Neue"/>
              </a:defRPr>
            </a:lvl5pPr>
            <a:lvl6pPr>
              <a:defRPr sz="2850" b="1">
                <a:solidFill>
                  <a:srgbClr val="1A5FAA"/>
                </a:solidFill>
                <a:latin typeface="Helvetica Neue"/>
                <a:ea typeface="Helvetica Neue"/>
                <a:cs typeface="Helvetica Neue"/>
              </a:defRPr>
            </a:lvl6pPr>
            <a:lvl7pPr>
              <a:defRPr sz="2850" b="1">
                <a:solidFill>
                  <a:srgbClr val="1A5FAA"/>
                </a:solidFill>
                <a:latin typeface="Helvetica Neue"/>
                <a:ea typeface="Helvetica Neue"/>
                <a:cs typeface="Helvetica Neue"/>
              </a:defRPr>
            </a:lvl7pPr>
            <a:lvl8pPr>
              <a:defRPr sz="2850" b="1">
                <a:solidFill>
                  <a:srgbClr val="1A5FAA"/>
                </a:solidFill>
                <a:latin typeface="Helvetica Neue"/>
                <a:ea typeface="Helvetica Neue"/>
                <a:cs typeface="Helvetica Neue"/>
              </a:defRPr>
            </a:lvl8pPr>
            <a:lvl9pPr>
              <a:defRPr sz="2850" b="1">
                <a:solidFill>
                  <a:srgbClr val="1A5FAA"/>
                </a:solidFill>
                <a:latin typeface="Helvetica Neue"/>
                <a:ea typeface="Helvetica Neue"/>
                <a:cs typeface="Helvetica Neue"/>
              </a:defRPr>
            </a:lvl9pPr>
          </a:lstStyle>
          <a:p xmlns:a="http://schemas.openxmlformats.org/drawingml/2006/main">
            <a:pPr>
              <a:defRPr sz="2850" b="1">
                <a:solidFill>
                  <a:srgbClr val="1A5FAA"/>
                </a:solidFill>
                <a:latin typeface="Helvetica Neue"/>
                <a:ea typeface="Helvetica Neue"/>
                <a:cs typeface="Helvetica Neue"/>
              </a:defRPr>
            </a:pPr>
            <a:r>
              <a:rPr sz="2850" b="1">
                <a:solidFill>
                  <a:srgbClr val="1A5FAA"/>
                </a:solidFill>
                <a:latin typeface="Helvetica Neue"/>
                <a:ea typeface="Helvetica Neue"/>
                <a:cs typeface="Helvetica Neue"/>
              </a:rPr>
              <a:t>Materials physics: necessary and sufficient conditions</a:t>
            </a:r>
          </a:p>
        </p:txBody>
      </p:sp>
      <p:sp>
        <p:nvSpPr>
          <p:cNvPr id="83" name="">
            <a:extLst xmlns:a="http://schemas.openxmlformats.org/drawingml/2006/main">
              <a:ext uri="{FF2B5EF4-FFF2-40B4-BE49-F238E27FC236}">
                <a16:creationId xmlns:a16="http://schemas.microsoft.com/office/drawing/2014/main" id="{C7C9D820-E6F4-49E2-B52C-D514B7D44A14}"/>
              </a:ext>
            </a:extLst>
          </p:cNvPr>
          <p:cNvSpPr>
            <a:spLocks xmlns:a="http://schemas.openxmlformats.org/drawingml/2006/main" noGrp="1"/>
          </p:cNvSpPr>
          <p:nvPr/>
        </p:nvSpPr>
        <p:spPr>
          <a:xfrm xmlns:a="http://schemas.openxmlformats.org/drawingml/2006/main">
            <a:off x="762000" y="7572375"/>
            <a:ext cx="1676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850" b="1">
                <a:solidFill>
                  <a:srgbClr val="1B9467"/>
                </a:solidFill>
                <a:latin typeface="Helvetica Neue"/>
                <a:ea typeface="Helvetica Neue"/>
                <a:cs typeface="Helvetica Neue"/>
              </a:defRPr>
            </a:defPPr>
            <a:lvl1pPr>
              <a:defRPr sz="2850" b="1">
                <a:solidFill>
                  <a:srgbClr val="1B9467"/>
                </a:solidFill>
                <a:latin typeface="Helvetica Neue"/>
                <a:ea typeface="Helvetica Neue"/>
                <a:cs typeface="Helvetica Neue"/>
              </a:defRPr>
            </a:lvl1pPr>
            <a:lvl2pPr>
              <a:defRPr sz="2850" b="1">
                <a:solidFill>
                  <a:srgbClr val="1B9467"/>
                </a:solidFill>
                <a:latin typeface="Helvetica Neue"/>
                <a:ea typeface="Helvetica Neue"/>
                <a:cs typeface="Helvetica Neue"/>
              </a:defRPr>
            </a:lvl2pPr>
            <a:lvl3pPr>
              <a:defRPr sz="2850" b="1">
                <a:solidFill>
                  <a:srgbClr val="1B9467"/>
                </a:solidFill>
                <a:latin typeface="Helvetica Neue"/>
                <a:ea typeface="Helvetica Neue"/>
                <a:cs typeface="Helvetica Neue"/>
              </a:defRPr>
            </a:lvl3pPr>
            <a:lvl4pPr>
              <a:defRPr sz="2850" b="1">
                <a:solidFill>
                  <a:srgbClr val="1B9467"/>
                </a:solidFill>
                <a:latin typeface="Helvetica Neue"/>
                <a:ea typeface="Helvetica Neue"/>
                <a:cs typeface="Helvetica Neue"/>
              </a:defRPr>
            </a:lvl4pPr>
            <a:lvl5pPr>
              <a:defRPr sz="2850" b="1">
                <a:solidFill>
                  <a:srgbClr val="1B9467"/>
                </a:solidFill>
                <a:latin typeface="Helvetica Neue"/>
                <a:ea typeface="Helvetica Neue"/>
                <a:cs typeface="Helvetica Neue"/>
              </a:defRPr>
            </a:lvl5pPr>
            <a:lvl6pPr>
              <a:defRPr sz="2850" b="1">
                <a:solidFill>
                  <a:srgbClr val="1B9467"/>
                </a:solidFill>
                <a:latin typeface="Helvetica Neue"/>
                <a:ea typeface="Helvetica Neue"/>
                <a:cs typeface="Helvetica Neue"/>
              </a:defRPr>
            </a:lvl6pPr>
            <a:lvl7pPr>
              <a:defRPr sz="2850" b="1">
                <a:solidFill>
                  <a:srgbClr val="1B9467"/>
                </a:solidFill>
                <a:latin typeface="Helvetica Neue"/>
                <a:ea typeface="Helvetica Neue"/>
                <a:cs typeface="Helvetica Neue"/>
              </a:defRPr>
            </a:lvl7pPr>
            <a:lvl8pPr>
              <a:defRPr sz="2850" b="1">
                <a:solidFill>
                  <a:srgbClr val="1B9467"/>
                </a:solidFill>
                <a:latin typeface="Helvetica Neue"/>
                <a:ea typeface="Helvetica Neue"/>
                <a:cs typeface="Helvetica Neue"/>
              </a:defRPr>
            </a:lvl8pPr>
            <a:lvl9pPr>
              <a:defRPr sz="2850" b="1">
                <a:solidFill>
                  <a:srgbClr val="1B9467"/>
                </a:solidFill>
                <a:latin typeface="Helvetica Neue"/>
                <a:ea typeface="Helvetica Neue"/>
                <a:cs typeface="Helvetica Neue"/>
              </a:defRPr>
            </a:lvl9pPr>
          </a:lstStyle>
          <a:p xmlns:a="http://schemas.openxmlformats.org/drawingml/2006/main">
            <a:pPr>
              <a:defRPr sz="2850" b="1">
                <a:solidFill>
                  <a:srgbClr val="1B9467"/>
                </a:solidFill>
                <a:latin typeface="Helvetica Neue"/>
                <a:ea typeface="Helvetica Neue"/>
                <a:cs typeface="Helvetica Neue"/>
              </a:defRPr>
            </a:pPr>
            <a:r>
              <a:rPr sz="2850" b="1">
                <a:solidFill>
                  <a:srgbClr val="1B9467"/>
                </a:solidFill>
                <a:latin typeface="Helvetica Neue"/>
                <a:ea typeface="Helvetica Neue"/>
                <a:cs typeface="Helvetica Neue"/>
              </a:rPr>
              <a:t>Computer science: tested representations and failure limits</a:t>
            </a:r>
          </a:p>
        </p:txBody>
      </p:sp>
      <p:sp>
        <p:nvSpPr>
          <p:cNvPr id="84" name="">
            <a:extLst xmlns:a="http://schemas.openxmlformats.org/drawingml/2006/main">
              <a:ext uri="{FF2B5EF4-FFF2-40B4-BE49-F238E27FC236}">
                <a16:creationId xmlns:a16="http://schemas.microsoft.com/office/drawing/2014/main" id="{6E350880-B4BC-4AB5-835A-C1A90E086653}"/>
              </a:ext>
            </a:extLst>
          </p:cNvPr>
          <p:cNvSpPr>
            <a:spLocks xmlns:a="http://schemas.openxmlformats.org/drawingml/2006/main" noGrp="1"/>
          </p:cNvSpPr>
          <p:nvPr/>
        </p:nvSpPr>
        <p:spPr>
          <a:xfrm xmlns:a="http://schemas.openxmlformats.org/drawingml/2006/main">
            <a:off x="762000" y="8334375"/>
            <a:ext cx="1676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850" b="1">
                <a:solidFill>
                  <a:srgbClr val="C9472B"/>
                </a:solidFill>
                <a:latin typeface="Helvetica Neue"/>
                <a:ea typeface="Helvetica Neue"/>
                <a:cs typeface="Helvetica Neue"/>
              </a:defRPr>
            </a:defPPr>
            <a:lvl1pPr>
              <a:defRPr sz="2850" b="1">
                <a:solidFill>
                  <a:srgbClr val="C9472B"/>
                </a:solidFill>
                <a:latin typeface="Helvetica Neue"/>
                <a:ea typeface="Helvetica Neue"/>
                <a:cs typeface="Helvetica Neue"/>
              </a:defRPr>
            </a:lvl1pPr>
            <a:lvl2pPr>
              <a:defRPr sz="2850" b="1">
                <a:solidFill>
                  <a:srgbClr val="C9472B"/>
                </a:solidFill>
                <a:latin typeface="Helvetica Neue"/>
                <a:ea typeface="Helvetica Neue"/>
                <a:cs typeface="Helvetica Neue"/>
              </a:defRPr>
            </a:lvl2pPr>
            <a:lvl3pPr>
              <a:defRPr sz="2850" b="1">
                <a:solidFill>
                  <a:srgbClr val="C9472B"/>
                </a:solidFill>
                <a:latin typeface="Helvetica Neue"/>
                <a:ea typeface="Helvetica Neue"/>
                <a:cs typeface="Helvetica Neue"/>
              </a:defRPr>
            </a:lvl3pPr>
            <a:lvl4pPr>
              <a:defRPr sz="2850" b="1">
                <a:solidFill>
                  <a:srgbClr val="C9472B"/>
                </a:solidFill>
                <a:latin typeface="Helvetica Neue"/>
                <a:ea typeface="Helvetica Neue"/>
                <a:cs typeface="Helvetica Neue"/>
              </a:defRPr>
            </a:lvl4pPr>
            <a:lvl5pPr>
              <a:defRPr sz="2850" b="1">
                <a:solidFill>
                  <a:srgbClr val="C9472B"/>
                </a:solidFill>
                <a:latin typeface="Helvetica Neue"/>
                <a:ea typeface="Helvetica Neue"/>
                <a:cs typeface="Helvetica Neue"/>
              </a:defRPr>
            </a:lvl5pPr>
            <a:lvl6pPr>
              <a:defRPr sz="2850" b="1">
                <a:solidFill>
                  <a:srgbClr val="C9472B"/>
                </a:solidFill>
                <a:latin typeface="Helvetica Neue"/>
                <a:ea typeface="Helvetica Neue"/>
                <a:cs typeface="Helvetica Neue"/>
              </a:defRPr>
            </a:lvl6pPr>
            <a:lvl7pPr>
              <a:defRPr sz="2850" b="1">
                <a:solidFill>
                  <a:srgbClr val="C9472B"/>
                </a:solidFill>
                <a:latin typeface="Helvetica Neue"/>
                <a:ea typeface="Helvetica Neue"/>
                <a:cs typeface="Helvetica Neue"/>
              </a:defRPr>
            </a:lvl7pPr>
            <a:lvl8pPr>
              <a:defRPr sz="2850" b="1">
                <a:solidFill>
                  <a:srgbClr val="C9472B"/>
                </a:solidFill>
                <a:latin typeface="Helvetica Neue"/>
                <a:ea typeface="Helvetica Neue"/>
                <a:cs typeface="Helvetica Neue"/>
              </a:defRPr>
            </a:lvl8pPr>
            <a:lvl9pPr>
              <a:defRPr sz="2850" b="1">
                <a:solidFill>
                  <a:srgbClr val="C9472B"/>
                </a:solidFill>
                <a:latin typeface="Helvetica Neue"/>
                <a:ea typeface="Helvetica Neue"/>
                <a:cs typeface="Helvetica Neue"/>
              </a:defRPr>
            </a:lvl9pPr>
          </a:lstStyle>
          <a:p xmlns:a="http://schemas.openxmlformats.org/drawingml/2006/main">
            <a:pPr>
              <a:defRPr sz="2850" b="1">
                <a:solidFill>
                  <a:srgbClr val="C9472B"/>
                </a:solidFill>
                <a:latin typeface="Helvetica Neue"/>
                <a:ea typeface="Helvetica Neue"/>
                <a:cs typeface="Helvetica Neue"/>
              </a:defRPr>
            </a:pPr>
            <a:r>
              <a:rPr sz="2850" b="1">
                <a:solidFill>
                  <a:srgbClr val="C9472B"/>
                </a:solidFill>
                <a:latin typeface="Helvetica Neue"/>
                <a:ea typeface="Helvetica Neue"/>
                <a:cs typeface="Helvetica Neue"/>
              </a:rPr>
              <a:t>Fabrication research: maps of tolerable interface variation</a:t>
            </a:r>
          </a:p>
        </p:txBody>
      </p:sp>
      <p:sp>
        <p:nvSpPr>
          <p:cNvPr id="85" name="">
            <a:extLst xmlns:a="http://schemas.openxmlformats.org/drawingml/2006/main">
              <a:ext uri="{FF2B5EF4-FFF2-40B4-BE49-F238E27FC236}">
                <a16:creationId xmlns:a16="http://schemas.microsoft.com/office/drawing/2014/main" id="{5BC6AB7E-DA50-4FF9-86BF-12C7210237EE}"/>
              </a:ext>
            </a:extLst>
          </p:cNvPr>
          <p:cNvSpPr>
            <a:spLocks xmlns:a="http://schemas.openxmlformats.org/drawingml/2006/main" noGrp="1"/>
          </p:cNvSpPr>
          <p:nvPr/>
        </p:nvSpPr>
        <p:spPr>
          <a:xfrm xmlns:a="http://schemas.openxmlformats.org/drawingml/2006/main">
            <a:off x="762000" y="9191625"/>
            <a:ext cx="16764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950" b="0">
                <a:solidFill>
                  <a:srgbClr val="5B6168"/>
                </a:solidFill>
                <a:latin typeface="Helvetica Neue"/>
                <a:ea typeface="Helvetica Neue"/>
                <a:cs typeface="Helvetica Neue"/>
              </a:defRPr>
            </a:defPPr>
            <a:lvl1pPr>
              <a:defRPr sz="1950" b="0">
                <a:solidFill>
                  <a:srgbClr val="5B6168"/>
                </a:solidFill>
                <a:latin typeface="Helvetica Neue"/>
                <a:ea typeface="Helvetica Neue"/>
                <a:cs typeface="Helvetica Neue"/>
              </a:defRPr>
            </a:lvl1pPr>
            <a:lvl2pPr>
              <a:defRPr sz="1950" b="0">
                <a:solidFill>
                  <a:srgbClr val="5B6168"/>
                </a:solidFill>
                <a:latin typeface="Helvetica Neue"/>
                <a:ea typeface="Helvetica Neue"/>
                <a:cs typeface="Helvetica Neue"/>
              </a:defRPr>
            </a:lvl2pPr>
            <a:lvl3pPr>
              <a:defRPr sz="1950" b="0">
                <a:solidFill>
                  <a:srgbClr val="5B6168"/>
                </a:solidFill>
                <a:latin typeface="Helvetica Neue"/>
                <a:ea typeface="Helvetica Neue"/>
                <a:cs typeface="Helvetica Neue"/>
              </a:defRPr>
            </a:lvl3pPr>
            <a:lvl4pPr>
              <a:defRPr sz="1950" b="0">
                <a:solidFill>
                  <a:srgbClr val="5B6168"/>
                </a:solidFill>
                <a:latin typeface="Helvetica Neue"/>
                <a:ea typeface="Helvetica Neue"/>
                <a:cs typeface="Helvetica Neue"/>
              </a:defRPr>
            </a:lvl4pPr>
            <a:lvl5pPr>
              <a:defRPr sz="1950" b="0">
                <a:solidFill>
                  <a:srgbClr val="5B6168"/>
                </a:solidFill>
                <a:latin typeface="Helvetica Neue"/>
                <a:ea typeface="Helvetica Neue"/>
                <a:cs typeface="Helvetica Neue"/>
              </a:defRPr>
            </a:lvl5pPr>
            <a:lvl6pPr>
              <a:defRPr sz="1950" b="0">
                <a:solidFill>
                  <a:srgbClr val="5B6168"/>
                </a:solidFill>
                <a:latin typeface="Helvetica Neue"/>
                <a:ea typeface="Helvetica Neue"/>
                <a:cs typeface="Helvetica Neue"/>
              </a:defRPr>
            </a:lvl6pPr>
            <a:lvl7pPr>
              <a:defRPr sz="1950" b="0">
                <a:solidFill>
                  <a:srgbClr val="5B6168"/>
                </a:solidFill>
                <a:latin typeface="Helvetica Neue"/>
                <a:ea typeface="Helvetica Neue"/>
                <a:cs typeface="Helvetica Neue"/>
              </a:defRPr>
            </a:lvl7pPr>
            <a:lvl8pPr>
              <a:defRPr sz="1950" b="0">
                <a:solidFill>
                  <a:srgbClr val="5B6168"/>
                </a:solidFill>
                <a:latin typeface="Helvetica Neue"/>
                <a:ea typeface="Helvetica Neue"/>
                <a:cs typeface="Helvetica Neue"/>
              </a:defRPr>
            </a:lvl8pPr>
            <a:lvl9pPr>
              <a:defRPr sz="1950" b="0">
                <a:solidFill>
                  <a:srgbClr val="5B6168"/>
                </a:solidFill>
                <a:latin typeface="Helvetica Neue"/>
                <a:ea typeface="Helvetica Neue"/>
                <a:cs typeface="Helvetica Neue"/>
              </a:defRPr>
            </a:lvl9pPr>
          </a:lstStyle>
          <a:p xmlns:a="http://schemas.openxmlformats.org/drawingml/2006/main">
            <a:pPr>
              <a:defRPr sz="1950" b="0">
                <a:solidFill>
                  <a:srgbClr val="5B6168"/>
                </a:solidFill>
                <a:latin typeface="Helvetica Neue"/>
                <a:ea typeface="Helvetica Neue"/>
                <a:cs typeface="Helvetica Neue"/>
              </a:defRPr>
            </a:pPr>
            <a:r>
              <a:rPr sz="1950" b="0">
                <a:solidFill>
                  <a:srgbClr val="5B6168"/>
                </a:solidFill>
                <a:latin typeface="Helvetica Neue"/>
                <a:ea typeface="Helvetica Neue"/>
                <a:cs typeface="Helvetica Neue"/>
              </a:rPr>
              <a:t>InterfaceHandler (InHand) shares the models and reproducible tests supporting these findings.</a:t>
            </a:r>
          </a:p>
        </p:txBody>
      </p:sp>
    </p:spTree>
    <p:extLst>
      <p:ext uri="{BB962C8B-B14F-4D97-AF65-F5344CB8AC3E}">
        <p14:creationId xmlns:p14="http://schemas.microsoft.com/office/powerpoint/2010/main" val="1155017110"/>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3" name="">
            <a:extLst xmlns:a="http://schemas.openxmlformats.org/drawingml/2006/main">
              <a:ext uri="{FF2B5EF4-FFF2-40B4-BE49-F238E27FC236}">
                <a16:creationId xmlns:a16="http://schemas.microsoft.com/office/drawing/2014/main" id="{34E07174-97AA-4B9D-91E6-71201FAB8625}"/>
              </a:ext>
            </a:extLst>
          </p:cNvPr>
          <p:cNvSpPr>
            <a:spLocks xmlns:a="http://schemas.openxmlformats.org/drawingml/2006/main" noGrp="1"/>
          </p:cNvSpPr>
          <p:nvPr/>
        </p:nvSpPr>
        <p:spPr>
          <a:xfrm xmlns:a="http://schemas.openxmlformats.org/drawingml/2006/main">
            <a:off x="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D0AE1F0-889C-4933-A141-5DBA3AF5E536}"/>
              </a:ext>
            </a:extLst>
          </p:cNvPr>
          <p:cNvSpPr>
            <a:spLocks xmlns:a="http://schemas.openxmlformats.org/drawingml/2006/main" noGrp="1"/>
          </p:cNvSpPr>
          <p:nvPr/>
        </p:nvSpPr>
        <p:spPr>
          <a:xfrm xmlns:a="http://schemas.openxmlformats.org/drawingml/2006/main">
            <a:off x="38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7760BC50-9E8D-4D2A-9F1A-75313C2A00E5}"/>
              </a:ext>
            </a:extLst>
          </p:cNvPr>
          <p:cNvSpPr>
            <a:spLocks xmlns:a="http://schemas.openxmlformats.org/drawingml/2006/main" noGrp="1"/>
          </p:cNvSpPr>
          <p:nvPr/>
        </p:nvSpPr>
        <p:spPr>
          <a:xfrm xmlns:a="http://schemas.openxmlformats.org/drawingml/2006/main">
            <a:off x="76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99864D7B-DB72-450F-BF24-477F7DC82547}"/>
              </a:ext>
            </a:extLst>
          </p:cNvPr>
          <p:cNvSpPr>
            <a:spLocks xmlns:a="http://schemas.openxmlformats.org/drawingml/2006/main" noGrp="1"/>
          </p:cNvSpPr>
          <p:nvPr/>
        </p:nvSpPr>
        <p:spPr>
          <a:xfrm xmlns:a="http://schemas.openxmlformats.org/drawingml/2006/main">
            <a:off x="114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E7A95FBE-130B-453A-9F40-B87991D28419}"/>
              </a:ext>
            </a:extLst>
          </p:cNvPr>
          <p:cNvSpPr>
            <a:spLocks xmlns:a="http://schemas.openxmlformats.org/drawingml/2006/main" noGrp="1"/>
          </p:cNvSpPr>
          <p:nvPr/>
        </p:nvSpPr>
        <p:spPr>
          <a:xfrm xmlns:a="http://schemas.openxmlformats.org/drawingml/2006/main">
            <a:off x="152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8AA364E7-DB27-4969-AE7E-8990E9794FE5}"/>
              </a:ext>
            </a:extLst>
          </p:cNvPr>
          <p:cNvSpPr>
            <a:spLocks xmlns:a="http://schemas.openxmlformats.org/drawingml/2006/main" noGrp="1"/>
          </p:cNvSpPr>
          <p:nvPr/>
        </p:nvSpPr>
        <p:spPr>
          <a:xfrm xmlns:a="http://schemas.openxmlformats.org/drawingml/2006/main">
            <a:off x="190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D5B71031-D617-433B-AA4C-1242CF68A4C2}"/>
              </a:ext>
            </a:extLst>
          </p:cNvPr>
          <p:cNvSpPr>
            <a:spLocks xmlns:a="http://schemas.openxmlformats.org/drawingml/2006/main" noGrp="1"/>
          </p:cNvSpPr>
          <p:nvPr/>
        </p:nvSpPr>
        <p:spPr>
          <a:xfrm xmlns:a="http://schemas.openxmlformats.org/drawingml/2006/main">
            <a:off x="228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3B1BE74F-2721-4FE4-8156-D5EC3B631C7A}"/>
              </a:ext>
            </a:extLst>
          </p:cNvPr>
          <p:cNvSpPr>
            <a:spLocks xmlns:a="http://schemas.openxmlformats.org/drawingml/2006/main" noGrp="1"/>
          </p:cNvSpPr>
          <p:nvPr/>
        </p:nvSpPr>
        <p:spPr>
          <a:xfrm xmlns:a="http://schemas.openxmlformats.org/drawingml/2006/main">
            <a:off x="266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A86E5F19-AFB3-45AA-8396-6E008F2625D5}"/>
              </a:ext>
            </a:extLst>
          </p:cNvPr>
          <p:cNvSpPr>
            <a:spLocks xmlns:a="http://schemas.openxmlformats.org/drawingml/2006/main" noGrp="1"/>
          </p:cNvSpPr>
          <p:nvPr/>
        </p:nvSpPr>
        <p:spPr>
          <a:xfrm xmlns:a="http://schemas.openxmlformats.org/drawingml/2006/main">
            <a:off x="304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435237D2-4432-4344-AE76-5505DDB7D051}"/>
              </a:ext>
            </a:extLst>
          </p:cNvPr>
          <p:cNvSpPr>
            <a:spLocks xmlns:a="http://schemas.openxmlformats.org/drawingml/2006/main" noGrp="1"/>
          </p:cNvSpPr>
          <p:nvPr/>
        </p:nvSpPr>
        <p:spPr>
          <a:xfrm xmlns:a="http://schemas.openxmlformats.org/drawingml/2006/main">
            <a:off x="342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FE31AD85-9315-4488-92A6-7B34E2D3C979}"/>
              </a:ext>
            </a:extLst>
          </p:cNvPr>
          <p:cNvSpPr>
            <a:spLocks xmlns:a="http://schemas.openxmlformats.org/drawingml/2006/main" noGrp="1"/>
          </p:cNvSpPr>
          <p:nvPr/>
        </p:nvSpPr>
        <p:spPr>
          <a:xfrm xmlns:a="http://schemas.openxmlformats.org/drawingml/2006/main">
            <a:off x="381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9B354323-0D3F-448A-965F-E4C200A31C75}"/>
              </a:ext>
            </a:extLst>
          </p:cNvPr>
          <p:cNvSpPr>
            <a:spLocks xmlns:a="http://schemas.openxmlformats.org/drawingml/2006/main" noGrp="1"/>
          </p:cNvSpPr>
          <p:nvPr/>
        </p:nvSpPr>
        <p:spPr>
          <a:xfrm xmlns:a="http://schemas.openxmlformats.org/drawingml/2006/main">
            <a:off x="419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81F768F0-A964-4E85-A150-5275A4BD533A}"/>
              </a:ext>
            </a:extLst>
          </p:cNvPr>
          <p:cNvSpPr>
            <a:spLocks xmlns:a="http://schemas.openxmlformats.org/drawingml/2006/main" noGrp="1"/>
          </p:cNvSpPr>
          <p:nvPr/>
        </p:nvSpPr>
        <p:spPr>
          <a:xfrm xmlns:a="http://schemas.openxmlformats.org/drawingml/2006/main">
            <a:off x="457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A85CFAB7-1DF3-4C04-A45B-E42B51D2AA42}"/>
              </a:ext>
            </a:extLst>
          </p:cNvPr>
          <p:cNvSpPr>
            <a:spLocks xmlns:a="http://schemas.openxmlformats.org/drawingml/2006/main" noGrp="1"/>
          </p:cNvSpPr>
          <p:nvPr/>
        </p:nvSpPr>
        <p:spPr>
          <a:xfrm xmlns:a="http://schemas.openxmlformats.org/drawingml/2006/main">
            <a:off x="495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6B3A5AA2-9D6E-49BE-8020-72C2D7DEE158}"/>
              </a:ext>
            </a:extLst>
          </p:cNvPr>
          <p:cNvSpPr>
            <a:spLocks xmlns:a="http://schemas.openxmlformats.org/drawingml/2006/main" noGrp="1"/>
          </p:cNvSpPr>
          <p:nvPr/>
        </p:nvSpPr>
        <p:spPr>
          <a:xfrm xmlns:a="http://schemas.openxmlformats.org/drawingml/2006/main">
            <a:off x="533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4BF6D950-0D5F-4CF8-A205-1ADCAA3A6041}"/>
              </a:ext>
            </a:extLst>
          </p:cNvPr>
          <p:cNvSpPr>
            <a:spLocks xmlns:a="http://schemas.openxmlformats.org/drawingml/2006/main" noGrp="1"/>
          </p:cNvSpPr>
          <p:nvPr/>
        </p:nvSpPr>
        <p:spPr>
          <a:xfrm xmlns:a="http://schemas.openxmlformats.org/drawingml/2006/main">
            <a:off x="571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87637B31-E3CF-41F9-AB0B-10D299451AD6}"/>
              </a:ext>
            </a:extLst>
          </p:cNvPr>
          <p:cNvSpPr>
            <a:spLocks xmlns:a="http://schemas.openxmlformats.org/drawingml/2006/main" noGrp="1"/>
          </p:cNvSpPr>
          <p:nvPr/>
        </p:nvSpPr>
        <p:spPr>
          <a:xfrm xmlns:a="http://schemas.openxmlformats.org/drawingml/2006/main">
            <a:off x="609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647C9A93-1AEA-4096-B12E-502864BD563B}"/>
              </a:ext>
            </a:extLst>
          </p:cNvPr>
          <p:cNvSpPr>
            <a:spLocks xmlns:a="http://schemas.openxmlformats.org/drawingml/2006/main" noGrp="1"/>
          </p:cNvSpPr>
          <p:nvPr/>
        </p:nvSpPr>
        <p:spPr>
          <a:xfrm xmlns:a="http://schemas.openxmlformats.org/drawingml/2006/main">
            <a:off x="647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93F61657-8A26-4DD6-B27F-8310EBB16E98}"/>
              </a:ext>
            </a:extLst>
          </p:cNvPr>
          <p:cNvSpPr>
            <a:spLocks xmlns:a="http://schemas.openxmlformats.org/drawingml/2006/main" noGrp="1"/>
          </p:cNvSpPr>
          <p:nvPr/>
        </p:nvSpPr>
        <p:spPr>
          <a:xfrm xmlns:a="http://schemas.openxmlformats.org/drawingml/2006/main">
            <a:off x="685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7BA47B59-8D19-4BE0-B150-666CD9596937}"/>
              </a:ext>
            </a:extLst>
          </p:cNvPr>
          <p:cNvSpPr>
            <a:spLocks xmlns:a="http://schemas.openxmlformats.org/drawingml/2006/main" noGrp="1"/>
          </p:cNvSpPr>
          <p:nvPr/>
        </p:nvSpPr>
        <p:spPr>
          <a:xfrm xmlns:a="http://schemas.openxmlformats.org/drawingml/2006/main">
            <a:off x="723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C20EBC21-5428-4854-B7C0-AD39513E93FC}"/>
              </a:ext>
            </a:extLst>
          </p:cNvPr>
          <p:cNvSpPr>
            <a:spLocks xmlns:a="http://schemas.openxmlformats.org/drawingml/2006/main" noGrp="1"/>
          </p:cNvSpPr>
          <p:nvPr/>
        </p:nvSpPr>
        <p:spPr>
          <a:xfrm xmlns:a="http://schemas.openxmlformats.org/drawingml/2006/main">
            <a:off x="762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EF897125-619C-4586-ABD4-0327206DAA50}"/>
              </a:ext>
            </a:extLst>
          </p:cNvPr>
          <p:cNvSpPr>
            <a:spLocks xmlns:a="http://schemas.openxmlformats.org/drawingml/2006/main" noGrp="1"/>
          </p:cNvSpPr>
          <p:nvPr/>
        </p:nvSpPr>
        <p:spPr>
          <a:xfrm xmlns:a="http://schemas.openxmlformats.org/drawingml/2006/main">
            <a:off x="800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135918C5-6E06-4E8F-AF7B-EF52095B232E}"/>
              </a:ext>
            </a:extLst>
          </p:cNvPr>
          <p:cNvSpPr>
            <a:spLocks xmlns:a="http://schemas.openxmlformats.org/drawingml/2006/main" noGrp="1"/>
          </p:cNvSpPr>
          <p:nvPr/>
        </p:nvSpPr>
        <p:spPr>
          <a:xfrm xmlns:a="http://schemas.openxmlformats.org/drawingml/2006/main">
            <a:off x="838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ECCEC6D2-404F-47EC-BC83-454918A87457}"/>
              </a:ext>
            </a:extLst>
          </p:cNvPr>
          <p:cNvSpPr>
            <a:spLocks xmlns:a="http://schemas.openxmlformats.org/drawingml/2006/main" noGrp="1"/>
          </p:cNvSpPr>
          <p:nvPr/>
        </p:nvSpPr>
        <p:spPr>
          <a:xfrm xmlns:a="http://schemas.openxmlformats.org/drawingml/2006/main">
            <a:off x="876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53A4C3A3-DD55-471C-9FAD-754C324D2AED}"/>
              </a:ext>
            </a:extLst>
          </p:cNvPr>
          <p:cNvSpPr>
            <a:spLocks xmlns:a="http://schemas.openxmlformats.org/drawingml/2006/main" noGrp="1"/>
          </p:cNvSpPr>
          <p:nvPr/>
        </p:nvSpPr>
        <p:spPr>
          <a:xfrm xmlns:a="http://schemas.openxmlformats.org/drawingml/2006/main">
            <a:off x="914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AB6DF742-6A6B-4CCB-B7D7-B052D9A410B3}"/>
              </a:ext>
            </a:extLst>
          </p:cNvPr>
          <p:cNvSpPr>
            <a:spLocks xmlns:a="http://schemas.openxmlformats.org/drawingml/2006/main" noGrp="1"/>
          </p:cNvSpPr>
          <p:nvPr/>
        </p:nvSpPr>
        <p:spPr>
          <a:xfrm xmlns:a="http://schemas.openxmlformats.org/drawingml/2006/main">
            <a:off x="952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B5F6E8E8-754D-43FE-9987-CB4642A1ECE4}"/>
              </a:ext>
            </a:extLst>
          </p:cNvPr>
          <p:cNvSpPr>
            <a:spLocks xmlns:a="http://schemas.openxmlformats.org/drawingml/2006/main" noGrp="1"/>
          </p:cNvSpPr>
          <p:nvPr/>
        </p:nvSpPr>
        <p:spPr>
          <a:xfrm xmlns:a="http://schemas.openxmlformats.org/drawingml/2006/main">
            <a:off x="990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2B831613-7D07-4F97-933D-6696FBB8DDFB}"/>
              </a:ext>
            </a:extLst>
          </p:cNvPr>
          <p:cNvSpPr>
            <a:spLocks xmlns:a="http://schemas.openxmlformats.org/drawingml/2006/main" noGrp="1"/>
          </p:cNvSpPr>
          <p:nvPr/>
        </p:nvSpPr>
        <p:spPr>
          <a:xfrm xmlns:a="http://schemas.openxmlformats.org/drawingml/2006/main">
            <a:off x="1028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AEE64CFD-A036-47F8-AF1A-C066B1C150C9}"/>
              </a:ext>
            </a:extLst>
          </p:cNvPr>
          <p:cNvSpPr>
            <a:spLocks xmlns:a="http://schemas.openxmlformats.org/drawingml/2006/main" noGrp="1"/>
          </p:cNvSpPr>
          <p:nvPr/>
        </p:nvSpPr>
        <p:spPr>
          <a:xfrm xmlns:a="http://schemas.openxmlformats.org/drawingml/2006/main">
            <a:off x="1066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B71FC76B-7BB3-4360-A9F7-9F0529FED1EB}"/>
              </a:ext>
            </a:extLst>
          </p:cNvPr>
          <p:cNvSpPr>
            <a:spLocks xmlns:a="http://schemas.openxmlformats.org/drawingml/2006/main" noGrp="1"/>
          </p:cNvSpPr>
          <p:nvPr/>
        </p:nvSpPr>
        <p:spPr>
          <a:xfrm xmlns:a="http://schemas.openxmlformats.org/drawingml/2006/main">
            <a:off x="1104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DBC62EC6-740F-489C-8E9D-2B911892F0A5}"/>
              </a:ext>
            </a:extLst>
          </p:cNvPr>
          <p:cNvSpPr>
            <a:spLocks xmlns:a="http://schemas.openxmlformats.org/drawingml/2006/main" noGrp="1"/>
          </p:cNvSpPr>
          <p:nvPr/>
        </p:nvSpPr>
        <p:spPr>
          <a:xfrm xmlns:a="http://schemas.openxmlformats.org/drawingml/2006/main">
            <a:off x="1143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BFA2CFB7-B55D-4DDC-8C63-439B91675300}"/>
              </a:ext>
            </a:extLst>
          </p:cNvPr>
          <p:cNvSpPr>
            <a:spLocks xmlns:a="http://schemas.openxmlformats.org/drawingml/2006/main" noGrp="1"/>
          </p:cNvSpPr>
          <p:nvPr/>
        </p:nvSpPr>
        <p:spPr>
          <a:xfrm xmlns:a="http://schemas.openxmlformats.org/drawingml/2006/main">
            <a:off x="1181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5642AFAD-842F-4E37-B51E-3D8B1C6B5E6C}"/>
              </a:ext>
            </a:extLst>
          </p:cNvPr>
          <p:cNvSpPr>
            <a:spLocks xmlns:a="http://schemas.openxmlformats.org/drawingml/2006/main" noGrp="1"/>
          </p:cNvSpPr>
          <p:nvPr/>
        </p:nvSpPr>
        <p:spPr>
          <a:xfrm xmlns:a="http://schemas.openxmlformats.org/drawingml/2006/main">
            <a:off x="1219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AECE6222-91D9-49BE-A0F1-9F5532E6D585}"/>
              </a:ext>
            </a:extLst>
          </p:cNvPr>
          <p:cNvSpPr>
            <a:spLocks xmlns:a="http://schemas.openxmlformats.org/drawingml/2006/main" noGrp="1"/>
          </p:cNvSpPr>
          <p:nvPr/>
        </p:nvSpPr>
        <p:spPr>
          <a:xfrm xmlns:a="http://schemas.openxmlformats.org/drawingml/2006/main">
            <a:off x="1257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98529CA4-BE39-4DD9-9B49-A04E456F0B06}"/>
              </a:ext>
            </a:extLst>
          </p:cNvPr>
          <p:cNvSpPr>
            <a:spLocks xmlns:a="http://schemas.openxmlformats.org/drawingml/2006/main" noGrp="1"/>
          </p:cNvSpPr>
          <p:nvPr/>
        </p:nvSpPr>
        <p:spPr>
          <a:xfrm xmlns:a="http://schemas.openxmlformats.org/drawingml/2006/main">
            <a:off x="1295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989268EE-467C-4124-8363-A145A4C6903A}"/>
              </a:ext>
            </a:extLst>
          </p:cNvPr>
          <p:cNvSpPr>
            <a:spLocks xmlns:a="http://schemas.openxmlformats.org/drawingml/2006/main" noGrp="1"/>
          </p:cNvSpPr>
          <p:nvPr/>
        </p:nvSpPr>
        <p:spPr>
          <a:xfrm xmlns:a="http://schemas.openxmlformats.org/drawingml/2006/main">
            <a:off x="1333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2E3C8FD9-EEE8-45BC-ADCF-E01BAD52CDF6}"/>
              </a:ext>
            </a:extLst>
          </p:cNvPr>
          <p:cNvSpPr>
            <a:spLocks xmlns:a="http://schemas.openxmlformats.org/drawingml/2006/main" noGrp="1"/>
          </p:cNvSpPr>
          <p:nvPr/>
        </p:nvSpPr>
        <p:spPr>
          <a:xfrm xmlns:a="http://schemas.openxmlformats.org/drawingml/2006/main">
            <a:off x="1371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E0211264-4DC5-4F76-BA25-F62488006FDC}"/>
              </a:ext>
            </a:extLst>
          </p:cNvPr>
          <p:cNvSpPr>
            <a:spLocks xmlns:a="http://schemas.openxmlformats.org/drawingml/2006/main" noGrp="1"/>
          </p:cNvSpPr>
          <p:nvPr/>
        </p:nvSpPr>
        <p:spPr>
          <a:xfrm xmlns:a="http://schemas.openxmlformats.org/drawingml/2006/main">
            <a:off x="1409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B00F3873-C91E-4F3F-9323-C147373BDDA5}"/>
              </a:ext>
            </a:extLst>
          </p:cNvPr>
          <p:cNvSpPr>
            <a:spLocks xmlns:a="http://schemas.openxmlformats.org/drawingml/2006/main" noGrp="1"/>
          </p:cNvSpPr>
          <p:nvPr/>
        </p:nvSpPr>
        <p:spPr>
          <a:xfrm xmlns:a="http://schemas.openxmlformats.org/drawingml/2006/main">
            <a:off x="1447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49258C3F-D006-4E4A-935D-DBEB5A8062A0}"/>
              </a:ext>
            </a:extLst>
          </p:cNvPr>
          <p:cNvSpPr>
            <a:spLocks xmlns:a="http://schemas.openxmlformats.org/drawingml/2006/main" noGrp="1"/>
          </p:cNvSpPr>
          <p:nvPr/>
        </p:nvSpPr>
        <p:spPr>
          <a:xfrm xmlns:a="http://schemas.openxmlformats.org/drawingml/2006/main">
            <a:off x="1485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27F5E109-786B-4F57-8246-E931927A746A}"/>
              </a:ext>
            </a:extLst>
          </p:cNvPr>
          <p:cNvSpPr>
            <a:spLocks xmlns:a="http://schemas.openxmlformats.org/drawingml/2006/main" noGrp="1"/>
          </p:cNvSpPr>
          <p:nvPr/>
        </p:nvSpPr>
        <p:spPr>
          <a:xfrm xmlns:a="http://schemas.openxmlformats.org/drawingml/2006/main">
            <a:off x="1524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2" name="">
            <a:extLst xmlns:a="http://schemas.openxmlformats.org/drawingml/2006/main">
              <a:ext uri="{FF2B5EF4-FFF2-40B4-BE49-F238E27FC236}">
                <a16:creationId xmlns:a16="http://schemas.microsoft.com/office/drawing/2014/main" id="{902C15F8-A783-4149-AE00-F1437DDD6105}"/>
              </a:ext>
            </a:extLst>
          </p:cNvPr>
          <p:cNvSpPr>
            <a:spLocks xmlns:a="http://schemas.openxmlformats.org/drawingml/2006/main" noGrp="1"/>
          </p:cNvSpPr>
          <p:nvPr/>
        </p:nvSpPr>
        <p:spPr>
          <a:xfrm xmlns:a="http://schemas.openxmlformats.org/drawingml/2006/main">
            <a:off x="1562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C1DAA536-B208-4C4C-8CFE-DDA521FE9CB6}"/>
              </a:ext>
            </a:extLst>
          </p:cNvPr>
          <p:cNvSpPr>
            <a:spLocks xmlns:a="http://schemas.openxmlformats.org/drawingml/2006/main" noGrp="1"/>
          </p:cNvSpPr>
          <p:nvPr/>
        </p:nvSpPr>
        <p:spPr>
          <a:xfrm xmlns:a="http://schemas.openxmlformats.org/drawingml/2006/main">
            <a:off x="1600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F17A37D6-75BB-41BD-885B-F764955571EB}"/>
              </a:ext>
            </a:extLst>
          </p:cNvPr>
          <p:cNvSpPr>
            <a:spLocks xmlns:a="http://schemas.openxmlformats.org/drawingml/2006/main" noGrp="1"/>
          </p:cNvSpPr>
          <p:nvPr/>
        </p:nvSpPr>
        <p:spPr>
          <a:xfrm xmlns:a="http://schemas.openxmlformats.org/drawingml/2006/main">
            <a:off x="1638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CF76B46B-B7D2-4BAC-A6DF-CE9C1A777EBA}"/>
              </a:ext>
            </a:extLst>
          </p:cNvPr>
          <p:cNvSpPr>
            <a:spLocks xmlns:a="http://schemas.openxmlformats.org/drawingml/2006/main" noGrp="1"/>
          </p:cNvSpPr>
          <p:nvPr/>
        </p:nvSpPr>
        <p:spPr>
          <a:xfrm xmlns:a="http://schemas.openxmlformats.org/drawingml/2006/main">
            <a:off x="1676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6" name="">
            <a:extLst xmlns:a="http://schemas.openxmlformats.org/drawingml/2006/main">
              <a:ext uri="{FF2B5EF4-FFF2-40B4-BE49-F238E27FC236}">
                <a16:creationId xmlns:a16="http://schemas.microsoft.com/office/drawing/2014/main" id="{E27EC715-3F8A-4C35-A4E6-6A992B8E8F7B}"/>
              </a:ext>
            </a:extLst>
          </p:cNvPr>
          <p:cNvSpPr>
            <a:spLocks xmlns:a="http://schemas.openxmlformats.org/drawingml/2006/main" noGrp="1"/>
          </p:cNvSpPr>
          <p:nvPr/>
        </p:nvSpPr>
        <p:spPr>
          <a:xfrm xmlns:a="http://schemas.openxmlformats.org/drawingml/2006/main">
            <a:off x="1714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7" name="">
            <a:extLst xmlns:a="http://schemas.openxmlformats.org/drawingml/2006/main">
              <a:ext uri="{FF2B5EF4-FFF2-40B4-BE49-F238E27FC236}">
                <a16:creationId xmlns:a16="http://schemas.microsoft.com/office/drawing/2014/main" id="{A3E57713-0863-4A35-B661-EFE072A3CE0A}"/>
              </a:ext>
            </a:extLst>
          </p:cNvPr>
          <p:cNvSpPr>
            <a:spLocks xmlns:a="http://schemas.openxmlformats.org/drawingml/2006/main" noGrp="1"/>
          </p:cNvSpPr>
          <p:nvPr/>
        </p:nvSpPr>
        <p:spPr>
          <a:xfrm xmlns:a="http://schemas.openxmlformats.org/drawingml/2006/main">
            <a:off x="1752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8" name="">
            <a:extLst xmlns:a="http://schemas.openxmlformats.org/drawingml/2006/main">
              <a:ext uri="{FF2B5EF4-FFF2-40B4-BE49-F238E27FC236}">
                <a16:creationId xmlns:a16="http://schemas.microsoft.com/office/drawing/2014/main" id="{9072003C-FC8E-4900-AF2D-F161E2B147D3}"/>
              </a:ext>
            </a:extLst>
          </p:cNvPr>
          <p:cNvSpPr>
            <a:spLocks xmlns:a="http://schemas.openxmlformats.org/drawingml/2006/main" noGrp="1"/>
          </p:cNvSpPr>
          <p:nvPr/>
        </p:nvSpPr>
        <p:spPr>
          <a:xfrm xmlns:a="http://schemas.openxmlformats.org/drawingml/2006/main">
            <a:off x="1790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F97A5B07-3258-49D6-A9B2-92635671BF83}"/>
              </a:ext>
            </a:extLst>
          </p:cNvPr>
          <p:cNvSpPr>
            <a:spLocks xmlns:a="http://schemas.openxmlformats.org/drawingml/2006/main" noGrp="1"/>
          </p:cNvSpPr>
          <p:nvPr/>
        </p:nvSpPr>
        <p:spPr>
          <a:xfrm xmlns:a="http://schemas.openxmlformats.org/drawingml/2006/main">
            <a:off x="0" y="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0" name="">
            <a:extLst xmlns:a="http://schemas.openxmlformats.org/drawingml/2006/main">
              <a:ext uri="{FF2B5EF4-FFF2-40B4-BE49-F238E27FC236}">
                <a16:creationId xmlns:a16="http://schemas.microsoft.com/office/drawing/2014/main" id="{25F47B8F-D1EF-487E-979B-904E23146CF3}"/>
              </a:ext>
            </a:extLst>
          </p:cNvPr>
          <p:cNvSpPr>
            <a:spLocks xmlns:a="http://schemas.openxmlformats.org/drawingml/2006/main" noGrp="1"/>
          </p:cNvSpPr>
          <p:nvPr/>
        </p:nvSpPr>
        <p:spPr>
          <a:xfrm xmlns:a="http://schemas.openxmlformats.org/drawingml/2006/main">
            <a:off x="0" y="38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1" name="">
            <a:extLst xmlns:a="http://schemas.openxmlformats.org/drawingml/2006/main">
              <a:ext uri="{FF2B5EF4-FFF2-40B4-BE49-F238E27FC236}">
                <a16:creationId xmlns:a16="http://schemas.microsoft.com/office/drawing/2014/main" id="{3C4AB7E6-4D97-4926-B5C9-226E80DFAB8F}"/>
              </a:ext>
            </a:extLst>
          </p:cNvPr>
          <p:cNvSpPr>
            <a:spLocks xmlns:a="http://schemas.openxmlformats.org/drawingml/2006/main" noGrp="1"/>
          </p:cNvSpPr>
          <p:nvPr/>
        </p:nvSpPr>
        <p:spPr>
          <a:xfrm xmlns:a="http://schemas.openxmlformats.org/drawingml/2006/main">
            <a:off x="0" y="76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2" name="">
            <a:extLst xmlns:a="http://schemas.openxmlformats.org/drawingml/2006/main">
              <a:ext uri="{FF2B5EF4-FFF2-40B4-BE49-F238E27FC236}">
                <a16:creationId xmlns:a16="http://schemas.microsoft.com/office/drawing/2014/main" id="{7C0C531F-B0F5-4719-9627-B34061F1C921}"/>
              </a:ext>
            </a:extLst>
          </p:cNvPr>
          <p:cNvSpPr>
            <a:spLocks xmlns:a="http://schemas.openxmlformats.org/drawingml/2006/main" noGrp="1"/>
          </p:cNvSpPr>
          <p:nvPr/>
        </p:nvSpPr>
        <p:spPr>
          <a:xfrm xmlns:a="http://schemas.openxmlformats.org/drawingml/2006/main">
            <a:off x="0" y="114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3" name="">
            <a:extLst xmlns:a="http://schemas.openxmlformats.org/drawingml/2006/main">
              <a:ext uri="{FF2B5EF4-FFF2-40B4-BE49-F238E27FC236}">
                <a16:creationId xmlns:a16="http://schemas.microsoft.com/office/drawing/2014/main" id="{D83CD8CD-8DD2-4708-B7B5-6961B1534388}"/>
              </a:ext>
            </a:extLst>
          </p:cNvPr>
          <p:cNvSpPr>
            <a:spLocks xmlns:a="http://schemas.openxmlformats.org/drawingml/2006/main" noGrp="1"/>
          </p:cNvSpPr>
          <p:nvPr/>
        </p:nvSpPr>
        <p:spPr>
          <a:xfrm xmlns:a="http://schemas.openxmlformats.org/drawingml/2006/main">
            <a:off x="0" y="152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4" name="">
            <a:extLst xmlns:a="http://schemas.openxmlformats.org/drawingml/2006/main">
              <a:ext uri="{FF2B5EF4-FFF2-40B4-BE49-F238E27FC236}">
                <a16:creationId xmlns:a16="http://schemas.microsoft.com/office/drawing/2014/main" id="{AEFAD267-5170-4108-BF47-2F3CB7BFC12C}"/>
              </a:ext>
            </a:extLst>
          </p:cNvPr>
          <p:cNvSpPr>
            <a:spLocks xmlns:a="http://schemas.openxmlformats.org/drawingml/2006/main" noGrp="1"/>
          </p:cNvSpPr>
          <p:nvPr/>
        </p:nvSpPr>
        <p:spPr>
          <a:xfrm xmlns:a="http://schemas.openxmlformats.org/drawingml/2006/main">
            <a:off x="0" y="190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5" name="">
            <a:extLst xmlns:a="http://schemas.openxmlformats.org/drawingml/2006/main">
              <a:ext uri="{FF2B5EF4-FFF2-40B4-BE49-F238E27FC236}">
                <a16:creationId xmlns:a16="http://schemas.microsoft.com/office/drawing/2014/main" id="{C71C019B-E1C4-4576-9B17-E31E511C56A6}"/>
              </a:ext>
            </a:extLst>
          </p:cNvPr>
          <p:cNvSpPr>
            <a:spLocks xmlns:a="http://schemas.openxmlformats.org/drawingml/2006/main" noGrp="1"/>
          </p:cNvSpPr>
          <p:nvPr/>
        </p:nvSpPr>
        <p:spPr>
          <a:xfrm xmlns:a="http://schemas.openxmlformats.org/drawingml/2006/main">
            <a:off x="0" y="228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6" name="">
            <a:extLst xmlns:a="http://schemas.openxmlformats.org/drawingml/2006/main">
              <a:ext uri="{FF2B5EF4-FFF2-40B4-BE49-F238E27FC236}">
                <a16:creationId xmlns:a16="http://schemas.microsoft.com/office/drawing/2014/main" id="{98783DE4-164A-4690-AAB2-D3DE888EB52C}"/>
              </a:ext>
            </a:extLst>
          </p:cNvPr>
          <p:cNvSpPr>
            <a:spLocks xmlns:a="http://schemas.openxmlformats.org/drawingml/2006/main" noGrp="1"/>
          </p:cNvSpPr>
          <p:nvPr/>
        </p:nvSpPr>
        <p:spPr>
          <a:xfrm xmlns:a="http://schemas.openxmlformats.org/drawingml/2006/main">
            <a:off x="0" y="266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7" name="">
            <a:extLst xmlns:a="http://schemas.openxmlformats.org/drawingml/2006/main">
              <a:ext uri="{FF2B5EF4-FFF2-40B4-BE49-F238E27FC236}">
                <a16:creationId xmlns:a16="http://schemas.microsoft.com/office/drawing/2014/main" id="{7F34931C-4068-48FC-BE49-A9121DE54BD7}"/>
              </a:ext>
            </a:extLst>
          </p:cNvPr>
          <p:cNvSpPr>
            <a:spLocks xmlns:a="http://schemas.openxmlformats.org/drawingml/2006/main" noGrp="1"/>
          </p:cNvSpPr>
          <p:nvPr/>
        </p:nvSpPr>
        <p:spPr>
          <a:xfrm xmlns:a="http://schemas.openxmlformats.org/drawingml/2006/main">
            <a:off x="0" y="304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8" name="">
            <a:extLst xmlns:a="http://schemas.openxmlformats.org/drawingml/2006/main">
              <a:ext uri="{FF2B5EF4-FFF2-40B4-BE49-F238E27FC236}">
                <a16:creationId xmlns:a16="http://schemas.microsoft.com/office/drawing/2014/main" id="{E176551C-8CDA-4D15-85A3-050955EB9F90}"/>
              </a:ext>
            </a:extLst>
          </p:cNvPr>
          <p:cNvSpPr>
            <a:spLocks xmlns:a="http://schemas.openxmlformats.org/drawingml/2006/main" noGrp="1"/>
          </p:cNvSpPr>
          <p:nvPr/>
        </p:nvSpPr>
        <p:spPr>
          <a:xfrm xmlns:a="http://schemas.openxmlformats.org/drawingml/2006/main">
            <a:off x="0" y="342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9" name="">
            <a:extLst xmlns:a="http://schemas.openxmlformats.org/drawingml/2006/main">
              <a:ext uri="{FF2B5EF4-FFF2-40B4-BE49-F238E27FC236}">
                <a16:creationId xmlns:a16="http://schemas.microsoft.com/office/drawing/2014/main" id="{249E4556-55B7-4125-9504-64DF548B8152}"/>
              </a:ext>
            </a:extLst>
          </p:cNvPr>
          <p:cNvSpPr>
            <a:spLocks xmlns:a="http://schemas.openxmlformats.org/drawingml/2006/main" noGrp="1"/>
          </p:cNvSpPr>
          <p:nvPr/>
        </p:nvSpPr>
        <p:spPr>
          <a:xfrm xmlns:a="http://schemas.openxmlformats.org/drawingml/2006/main">
            <a:off x="0" y="381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0" name="">
            <a:extLst xmlns:a="http://schemas.openxmlformats.org/drawingml/2006/main">
              <a:ext uri="{FF2B5EF4-FFF2-40B4-BE49-F238E27FC236}">
                <a16:creationId xmlns:a16="http://schemas.microsoft.com/office/drawing/2014/main" id="{08A9F32C-AA29-4C3E-8F13-9557585555CA}"/>
              </a:ext>
            </a:extLst>
          </p:cNvPr>
          <p:cNvSpPr>
            <a:spLocks xmlns:a="http://schemas.openxmlformats.org/drawingml/2006/main" noGrp="1"/>
          </p:cNvSpPr>
          <p:nvPr/>
        </p:nvSpPr>
        <p:spPr>
          <a:xfrm xmlns:a="http://schemas.openxmlformats.org/drawingml/2006/main">
            <a:off x="0" y="419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1" name="">
            <a:extLst xmlns:a="http://schemas.openxmlformats.org/drawingml/2006/main">
              <a:ext uri="{FF2B5EF4-FFF2-40B4-BE49-F238E27FC236}">
                <a16:creationId xmlns:a16="http://schemas.microsoft.com/office/drawing/2014/main" id="{E32F4A2D-FFF9-4EF5-8034-008C37F790C1}"/>
              </a:ext>
            </a:extLst>
          </p:cNvPr>
          <p:cNvSpPr>
            <a:spLocks xmlns:a="http://schemas.openxmlformats.org/drawingml/2006/main" noGrp="1"/>
          </p:cNvSpPr>
          <p:nvPr/>
        </p:nvSpPr>
        <p:spPr>
          <a:xfrm xmlns:a="http://schemas.openxmlformats.org/drawingml/2006/main">
            <a:off x="0" y="457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2" name="">
            <a:extLst xmlns:a="http://schemas.openxmlformats.org/drawingml/2006/main">
              <a:ext uri="{FF2B5EF4-FFF2-40B4-BE49-F238E27FC236}">
                <a16:creationId xmlns:a16="http://schemas.microsoft.com/office/drawing/2014/main" id="{C4A290D4-11CA-4AA2-9532-533A02AF7317}"/>
              </a:ext>
            </a:extLst>
          </p:cNvPr>
          <p:cNvSpPr>
            <a:spLocks xmlns:a="http://schemas.openxmlformats.org/drawingml/2006/main" noGrp="1"/>
          </p:cNvSpPr>
          <p:nvPr/>
        </p:nvSpPr>
        <p:spPr>
          <a:xfrm xmlns:a="http://schemas.openxmlformats.org/drawingml/2006/main">
            <a:off x="0" y="495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3" name="">
            <a:extLst xmlns:a="http://schemas.openxmlformats.org/drawingml/2006/main">
              <a:ext uri="{FF2B5EF4-FFF2-40B4-BE49-F238E27FC236}">
                <a16:creationId xmlns:a16="http://schemas.microsoft.com/office/drawing/2014/main" id="{02AF3875-397C-4FC2-9F9A-4CC7DDCCE447}"/>
              </a:ext>
            </a:extLst>
          </p:cNvPr>
          <p:cNvSpPr>
            <a:spLocks xmlns:a="http://schemas.openxmlformats.org/drawingml/2006/main" noGrp="1"/>
          </p:cNvSpPr>
          <p:nvPr/>
        </p:nvSpPr>
        <p:spPr>
          <a:xfrm xmlns:a="http://schemas.openxmlformats.org/drawingml/2006/main">
            <a:off x="0" y="533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4" name="">
            <a:extLst xmlns:a="http://schemas.openxmlformats.org/drawingml/2006/main">
              <a:ext uri="{FF2B5EF4-FFF2-40B4-BE49-F238E27FC236}">
                <a16:creationId xmlns:a16="http://schemas.microsoft.com/office/drawing/2014/main" id="{901A88DC-00AE-4C75-A870-28B0FCD40385}"/>
              </a:ext>
            </a:extLst>
          </p:cNvPr>
          <p:cNvSpPr>
            <a:spLocks xmlns:a="http://schemas.openxmlformats.org/drawingml/2006/main" noGrp="1"/>
          </p:cNvSpPr>
          <p:nvPr/>
        </p:nvSpPr>
        <p:spPr>
          <a:xfrm xmlns:a="http://schemas.openxmlformats.org/drawingml/2006/main">
            <a:off x="0" y="571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5" name="">
            <a:extLst xmlns:a="http://schemas.openxmlformats.org/drawingml/2006/main">
              <a:ext uri="{FF2B5EF4-FFF2-40B4-BE49-F238E27FC236}">
                <a16:creationId xmlns:a16="http://schemas.microsoft.com/office/drawing/2014/main" id="{65D2CAA8-F213-4785-B9D1-3742B73A4B34}"/>
              </a:ext>
            </a:extLst>
          </p:cNvPr>
          <p:cNvSpPr>
            <a:spLocks xmlns:a="http://schemas.openxmlformats.org/drawingml/2006/main" noGrp="1"/>
          </p:cNvSpPr>
          <p:nvPr/>
        </p:nvSpPr>
        <p:spPr>
          <a:xfrm xmlns:a="http://schemas.openxmlformats.org/drawingml/2006/main">
            <a:off x="0" y="609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6" name="">
            <a:extLst xmlns:a="http://schemas.openxmlformats.org/drawingml/2006/main">
              <a:ext uri="{FF2B5EF4-FFF2-40B4-BE49-F238E27FC236}">
                <a16:creationId xmlns:a16="http://schemas.microsoft.com/office/drawing/2014/main" id="{643FD72D-2198-4828-946F-C9067B9441F4}"/>
              </a:ext>
            </a:extLst>
          </p:cNvPr>
          <p:cNvSpPr>
            <a:spLocks xmlns:a="http://schemas.openxmlformats.org/drawingml/2006/main" noGrp="1"/>
          </p:cNvSpPr>
          <p:nvPr/>
        </p:nvSpPr>
        <p:spPr>
          <a:xfrm xmlns:a="http://schemas.openxmlformats.org/drawingml/2006/main">
            <a:off x="0" y="647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7" name="">
            <a:extLst xmlns:a="http://schemas.openxmlformats.org/drawingml/2006/main">
              <a:ext uri="{FF2B5EF4-FFF2-40B4-BE49-F238E27FC236}">
                <a16:creationId xmlns:a16="http://schemas.microsoft.com/office/drawing/2014/main" id="{023761A3-3855-41A4-8641-C87D2493FE63}"/>
              </a:ext>
            </a:extLst>
          </p:cNvPr>
          <p:cNvSpPr>
            <a:spLocks xmlns:a="http://schemas.openxmlformats.org/drawingml/2006/main" noGrp="1"/>
          </p:cNvSpPr>
          <p:nvPr/>
        </p:nvSpPr>
        <p:spPr>
          <a:xfrm xmlns:a="http://schemas.openxmlformats.org/drawingml/2006/main">
            <a:off x="0" y="685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8" name="">
            <a:extLst xmlns:a="http://schemas.openxmlformats.org/drawingml/2006/main">
              <a:ext uri="{FF2B5EF4-FFF2-40B4-BE49-F238E27FC236}">
                <a16:creationId xmlns:a16="http://schemas.microsoft.com/office/drawing/2014/main" id="{47F9738E-47F5-4929-A41E-E9E91B3BA478}"/>
              </a:ext>
            </a:extLst>
          </p:cNvPr>
          <p:cNvSpPr>
            <a:spLocks xmlns:a="http://schemas.openxmlformats.org/drawingml/2006/main" noGrp="1"/>
          </p:cNvSpPr>
          <p:nvPr/>
        </p:nvSpPr>
        <p:spPr>
          <a:xfrm xmlns:a="http://schemas.openxmlformats.org/drawingml/2006/main">
            <a:off x="0" y="723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9" name="">
            <a:extLst xmlns:a="http://schemas.openxmlformats.org/drawingml/2006/main">
              <a:ext uri="{FF2B5EF4-FFF2-40B4-BE49-F238E27FC236}">
                <a16:creationId xmlns:a16="http://schemas.microsoft.com/office/drawing/2014/main" id="{F6045688-32AA-4790-A97F-9A301BD4E94A}"/>
              </a:ext>
            </a:extLst>
          </p:cNvPr>
          <p:cNvSpPr>
            <a:spLocks xmlns:a="http://schemas.openxmlformats.org/drawingml/2006/main" noGrp="1"/>
          </p:cNvSpPr>
          <p:nvPr/>
        </p:nvSpPr>
        <p:spPr>
          <a:xfrm xmlns:a="http://schemas.openxmlformats.org/drawingml/2006/main">
            <a:off x="0" y="762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0" name="">
            <a:extLst xmlns:a="http://schemas.openxmlformats.org/drawingml/2006/main">
              <a:ext uri="{FF2B5EF4-FFF2-40B4-BE49-F238E27FC236}">
                <a16:creationId xmlns:a16="http://schemas.microsoft.com/office/drawing/2014/main" id="{BCE3EC3D-DDCE-4FCF-A53E-2AA6A4EC4657}"/>
              </a:ext>
            </a:extLst>
          </p:cNvPr>
          <p:cNvSpPr>
            <a:spLocks xmlns:a="http://schemas.openxmlformats.org/drawingml/2006/main" noGrp="1"/>
          </p:cNvSpPr>
          <p:nvPr/>
        </p:nvSpPr>
        <p:spPr>
          <a:xfrm xmlns:a="http://schemas.openxmlformats.org/drawingml/2006/main">
            <a:off x="0" y="800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1" name="">
            <a:extLst xmlns:a="http://schemas.openxmlformats.org/drawingml/2006/main">
              <a:ext uri="{FF2B5EF4-FFF2-40B4-BE49-F238E27FC236}">
                <a16:creationId xmlns:a16="http://schemas.microsoft.com/office/drawing/2014/main" id="{0382B309-610E-4ECF-B582-BC3648EA4EEB}"/>
              </a:ext>
            </a:extLst>
          </p:cNvPr>
          <p:cNvSpPr>
            <a:spLocks xmlns:a="http://schemas.openxmlformats.org/drawingml/2006/main" noGrp="1"/>
          </p:cNvSpPr>
          <p:nvPr/>
        </p:nvSpPr>
        <p:spPr>
          <a:xfrm xmlns:a="http://schemas.openxmlformats.org/drawingml/2006/main">
            <a:off x="0" y="838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2" name="">
            <a:extLst xmlns:a="http://schemas.openxmlformats.org/drawingml/2006/main">
              <a:ext uri="{FF2B5EF4-FFF2-40B4-BE49-F238E27FC236}">
                <a16:creationId xmlns:a16="http://schemas.microsoft.com/office/drawing/2014/main" id="{AE3187DE-1704-4991-B2D4-8C7C49FB4D48}"/>
              </a:ext>
            </a:extLst>
          </p:cNvPr>
          <p:cNvSpPr>
            <a:spLocks xmlns:a="http://schemas.openxmlformats.org/drawingml/2006/main" noGrp="1"/>
          </p:cNvSpPr>
          <p:nvPr/>
        </p:nvSpPr>
        <p:spPr>
          <a:xfrm xmlns:a="http://schemas.openxmlformats.org/drawingml/2006/main">
            <a:off x="0" y="876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3" name="">
            <a:extLst xmlns:a="http://schemas.openxmlformats.org/drawingml/2006/main">
              <a:ext uri="{FF2B5EF4-FFF2-40B4-BE49-F238E27FC236}">
                <a16:creationId xmlns:a16="http://schemas.microsoft.com/office/drawing/2014/main" id="{0D7CA123-9BFD-417A-A0CD-0E211ED1522F}"/>
              </a:ext>
            </a:extLst>
          </p:cNvPr>
          <p:cNvSpPr>
            <a:spLocks xmlns:a="http://schemas.openxmlformats.org/drawingml/2006/main" noGrp="1"/>
          </p:cNvSpPr>
          <p:nvPr/>
        </p:nvSpPr>
        <p:spPr>
          <a:xfrm xmlns:a="http://schemas.openxmlformats.org/drawingml/2006/main">
            <a:off x="0" y="914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4" name="">
            <a:extLst xmlns:a="http://schemas.openxmlformats.org/drawingml/2006/main">
              <a:ext uri="{FF2B5EF4-FFF2-40B4-BE49-F238E27FC236}">
                <a16:creationId xmlns:a16="http://schemas.microsoft.com/office/drawing/2014/main" id="{78033A6D-AB33-47B4-B600-10F1B2F8F5BE}"/>
              </a:ext>
            </a:extLst>
          </p:cNvPr>
          <p:cNvSpPr>
            <a:spLocks xmlns:a="http://schemas.openxmlformats.org/drawingml/2006/main" noGrp="1"/>
          </p:cNvSpPr>
          <p:nvPr/>
        </p:nvSpPr>
        <p:spPr>
          <a:xfrm xmlns:a="http://schemas.openxmlformats.org/drawingml/2006/main">
            <a:off x="0" y="952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5" name="">
            <a:extLst xmlns:a="http://schemas.openxmlformats.org/drawingml/2006/main">
              <a:ext uri="{FF2B5EF4-FFF2-40B4-BE49-F238E27FC236}">
                <a16:creationId xmlns:a16="http://schemas.microsoft.com/office/drawing/2014/main" id="{864EFEC2-7EC4-4C05-BE0C-FC7BE0F41A73}"/>
              </a:ext>
            </a:extLst>
          </p:cNvPr>
          <p:cNvSpPr>
            <a:spLocks xmlns:a="http://schemas.openxmlformats.org/drawingml/2006/main" noGrp="1"/>
          </p:cNvSpPr>
          <p:nvPr/>
        </p:nvSpPr>
        <p:spPr>
          <a:xfrm xmlns:a="http://schemas.openxmlformats.org/drawingml/2006/main">
            <a:off x="0" y="990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6" name="">
            <a:extLst xmlns:a="http://schemas.openxmlformats.org/drawingml/2006/main">
              <a:ext uri="{FF2B5EF4-FFF2-40B4-BE49-F238E27FC236}">
                <a16:creationId xmlns:a16="http://schemas.microsoft.com/office/drawing/2014/main" id="{223E6F69-2505-4077-8A48-2D4FA1803329}"/>
              </a:ext>
            </a:extLst>
          </p:cNvPr>
          <p:cNvSpPr>
            <a:spLocks xmlns:a="http://schemas.openxmlformats.org/drawingml/2006/main" noGrp="1"/>
          </p:cNvSpPr>
          <p:nvPr/>
        </p:nvSpPr>
        <p:spPr>
          <a:xfrm xmlns:a="http://schemas.openxmlformats.org/drawingml/2006/main">
            <a:off x="762000" y="666750"/>
            <a:ext cx="16383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A5FAA"/>
                </a:solidFill>
                <a:latin typeface="Helvetica Neue"/>
                <a:ea typeface="Helvetica Neue"/>
                <a:cs typeface="Helvetica Neue"/>
              </a:defRPr>
            </a:defPPr>
            <a:lvl1pPr>
              <a:defRPr sz="1725" b="1">
                <a:solidFill>
                  <a:srgbClr val="1A5FAA"/>
                </a:solidFill>
                <a:latin typeface="Helvetica Neue"/>
                <a:ea typeface="Helvetica Neue"/>
                <a:cs typeface="Helvetica Neue"/>
              </a:defRPr>
            </a:lvl1pPr>
            <a:lvl2pPr>
              <a:defRPr sz="1725" b="1">
                <a:solidFill>
                  <a:srgbClr val="1A5FAA"/>
                </a:solidFill>
                <a:latin typeface="Helvetica Neue"/>
                <a:ea typeface="Helvetica Neue"/>
                <a:cs typeface="Helvetica Neue"/>
              </a:defRPr>
            </a:lvl2pPr>
            <a:lvl3pPr>
              <a:defRPr sz="1725" b="1">
                <a:solidFill>
                  <a:srgbClr val="1A5FAA"/>
                </a:solidFill>
                <a:latin typeface="Helvetica Neue"/>
                <a:ea typeface="Helvetica Neue"/>
                <a:cs typeface="Helvetica Neue"/>
              </a:defRPr>
            </a:lvl3pPr>
            <a:lvl4pPr>
              <a:defRPr sz="1725" b="1">
                <a:solidFill>
                  <a:srgbClr val="1A5FAA"/>
                </a:solidFill>
                <a:latin typeface="Helvetica Neue"/>
                <a:ea typeface="Helvetica Neue"/>
                <a:cs typeface="Helvetica Neue"/>
              </a:defRPr>
            </a:lvl4pPr>
            <a:lvl5pPr>
              <a:defRPr sz="1725" b="1">
                <a:solidFill>
                  <a:srgbClr val="1A5FAA"/>
                </a:solidFill>
                <a:latin typeface="Helvetica Neue"/>
                <a:ea typeface="Helvetica Neue"/>
                <a:cs typeface="Helvetica Neue"/>
              </a:defRPr>
            </a:lvl5pPr>
            <a:lvl6pPr>
              <a:defRPr sz="1725" b="1">
                <a:solidFill>
                  <a:srgbClr val="1A5FAA"/>
                </a:solidFill>
                <a:latin typeface="Helvetica Neue"/>
                <a:ea typeface="Helvetica Neue"/>
                <a:cs typeface="Helvetica Neue"/>
              </a:defRPr>
            </a:lvl6pPr>
            <a:lvl7pPr>
              <a:defRPr sz="1725" b="1">
                <a:solidFill>
                  <a:srgbClr val="1A5FAA"/>
                </a:solidFill>
                <a:latin typeface="Helvetica Neue"/>
                <a:ea typeface="Helvetica Neue"/>
                <a:cs typeface="Helvetica Neue"/>
              </a:defRPr>
            </a:lvl7pPr>
            <a:lvl8pPr>
              <a:defRPr sz="1725" b="1">
                <a:solidFill>
                  <a:srgbClr val="1A5FAA"/>
                </a:solidFill>
                <a:latin typeface="Helvetica Neue"/>
                <a:ea typeface="Helvetica Neue"/>
                <a:cs typeface="Helvetica Neue"/>
              </a:defRPr>
            </a:lvl8pPr>
            <a:lvl9pPr>
              <a:defRPr sz="1725" b="1">
                <a:solidFill>
                  <a:srgbClr val="1A5FAA"/>
                </a:solidFill>
                <a:latin typeface="Helvetica Neue"/>
                <a:ea typeface="Helvetica Neue"/>
                <a:cs typeface="Helvetica Neue"/>
              </a:defRPr>
            </a:lvl9pPr>
          </a:lstStyle>
          <a:p xmlns:a="http://schemas.openxmlformats.org/drawingml/2006/main">
            <a:pPr>
              <a:defRPr sz="1725" b="1">
                <a:solidFill>
                  <a:srgbClr val="1A5FAA"/>
                </a:solidFill>
                <a:latin typeface="Helvetica Neue"/>
                <a:ea typeface="Helvetica Neue"/>
                <a:cs typeface="Helvetica Neue"/>
              </a:defRPr>
            </a:pPr>
            <a:r>
              <a:rPr sz="1725" b="1">
                <a:solidFill>
                  <a:srgbClr val="1A5FAA"/>
                </a:solidFill>
                <a:latin typeface="Helvetica Neue"/>
                <a:ea typeface="Helvetica Neue"/>
                <a:cs typeface="Helvetica Neue"/>
              </a:rPr>
              <a:t>PERSONNEL · THE CANDIDATE</a:t>
            </a:r>
          </a:p>
        </p:txBody>
      </p:sp>
      <p:sp>
        <p:nvSpPr>
          <p:cNvPr id="77" name="">
            <a:extLst xmlns:a="http://schemas.openxmlformats.org/drawingml/2006/main">
              <a:ext uri="{FF2B5EF4-FFF2-40B4-BE49-F238E27FC236}">
                <a16:creationId xmlns:a16="http://schemas.microsoft.com/office/drawing/2014/main" id="{E18FD3D6-CC0C-42EC-AD91-B0B9A16E73E1}"/>
              </a:ext>
            </a:extLst>
          </p:cNvPr>
          <p:cNvSpPr>
            <a:spLocks xmlns:a="http://schemas.openxmlformats.org/drawingml/2006/main" noGrp="1"/>
          </p:cNvSpPr>
          <p:nvPr/>
        </p:nvSpPr>
        <p:spPr>
          <a:xfrm xmlns:a="http://schemas.openxmlformats.org/drawingml/2006/main">
            <a:off x="762000" y="1066800"/>
            <a:ext cx="16764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4350" b="1">
                <a:solidFill>
                  <a:srgbClr val="16191D"/>
                </a:solidFill>
                <a:latin typeface="Helvetica Neue"/>
                <a:ea typeface="Helvetica Neue"/>
                <a:cs typeface="Helvetica Neue"/>
              </a:defRPr>
            </a:defPPr>
            <a:lvl1pPr>
              <a:defRPr sz="4350" b="1">
                <a:solidFill>
                  <a:srgbClr val="16191D"/>
                </a:solidFill>
                <a:latin typeface="Helvetica Neue"/>
                <a:ea typeface="Helvetica Neue"/>
                <a:cs typeface="Helvetica Neue"/>
              </a:defRPr>
            </a:lvl1pPr>
            <a:lvl2pPr>
              <a:defRPr sz="4350" b="1">
                <a:solidFill>
                  <a:srgbClr val="16191D"/>
                </a:solidFill>
                <a:latin typeface="Helvetica Neue"/>
                <a:ea typeface="Helvetica Neue"/>
                <a:cs typeface="Helvetica Neue"/>
              </a:defRPr>
            </a:lvl2pPr>
            <a:lvl3pPr>
              <a:defRPr sz="4350" b="1">
                <a:solidFill>
                  <a:srgbClr val="16191D"/>
                </a:solidFill>
                <a:latin typeface="Helvetica Neue"/>
                <a:ea typeface="Helvetica Neue"/>
                <a:cs typeface="Helvetica Neue"/>
              </a:defRPr>
            </a:lvl3pPr>
            <a:lvl4pPr>
              <a:defRPr sz="4350" b="1">
                <a:solidFill>
                  <a:srgbClr val="16191D"/>
                </a:solidFill>
                <a:latin typeface="Helvetica Neue"/>
                <a:ea typeface="Helvetica Neue"/>
                <a:cs typeface="Helvetica Neue"/>
              </a:defRPr>
            </a:lvl4pPr>
            <a:lvl5pPr>
              <a:defRPr sz="4350" b="1">
                <a:solidFill>
                  <a:srgbClr val="16191D"/>
                </a:solidFill>
                <a:latin typeface="Helvetica Neue"/>
                <a:ea typeface="Helvetica Neue"/>
                <a:cs typeface="Helvetica Neue"/>
              </a:defRPr>
            </a:lvl5pPr>
            <a:lvl6pPr>
              <a:defRPr sz="4350" b="1">
                <a:solidFill>
                  <a:srgbClr val="16191D"/>
                </a:solidFill>
                <a:latin typeface="Helvetica Neue"/>
                <a:ea typeface="Helvetica Neue"/>
                <a:cs typeface="Helvetica Neue"/>
              </a:defRPr>
            </a:lvl6pPr>
            <a:lvl7pPr>
              <a:defRPr sz="4350" b="1">
                <a:solidFill>
                  <a:srgbClr val="16191D"/>
                </a:solidFill>
                <a:latin typeface="Helvetica Neue"/>
                <a:ea typeface="Helvetica Neue"/>
                <a:cs typeface="Helvetica Neue"/>
              </a:defRPr>
            </a:lvl7pPr>
            <a:lvl8pPr>
              <a:defRPr sz="4350" b="1">
                <a:solidFill>
                  <a:srgbClr val="16191D"/>
                </a:solidFill>
                <a:latin typeface="Helvetica Neue"/>
                <a:ea typeface="Helvetica Neue"/>
                <a:cs typeface="Helvetica Neue"/>
              </a:defRPr>
            </a:lvl8pPr>
            <a:lvl9pPr>
              <a:defRPr sz="4350" b="1">
                <a:solidFill>
                  <a:srgbClr val="16191D"/>
                </a:solidFill>
                <a:latin typeface="Helvetica Neue"/>
                <a:ea typeface="Helvetica Neue"/>
                <a:cs typeface="Helvetica Neue"/>
              </a:defRPr>
            </a:lvl9pPr>
          </a:lstStyle>
          <a:p xmlns:a="http://schemas.openxmlformats.org/drawingml/2006/main">
            <a:pPr>
              <a:defRPr sz="4350" b="1">
                <a:solidFill>
                  <a:srgbClr val="16191D"/>
                </a:solidFill>
                <a:latin typeface="Helvetica Neue"/>
                <a:ea typeface="Helvetica Neue"/>
                <a:cs typeface="Helvetica Neue"/>
              </a:defRPr>
            </a:pPr>
            <a:r>
              <a:rPr sz="4350" b="1">
                <a:solidFill>
                  <a:srgbClr val="16191D"/>
                </a:solidFill>
                <a:latin typeface="Helvetica Neue"/>
                <a:ea typeface="Helvetica Neue"/>
                <a:cs typeface="Helvetica Neue"/>
              </a:rPr>
              <a:t>I connect atomic mechanisms with material function</a:t>
            </a:r>
          </a:p>
        </p:txBody>
      </p:sp>
      <p:sp>
        <p:nvSpPr>
          <p:cNvPr id="78" name="">
            <a:extLst xmlns:a="http://schemas.openxmlformats.org/drawingml/2006/main">
              <a:ext uri="{FF2B5EF4-FFF2-40B4-BE49-F238E27FC236}">
                <a16:creationId xmlns:a16="http://schemas.microsoft.com/office/drawing/2014/main" id="{8B1CD108-F9EF-4754-AB31-CC19E855D5EF}"/>
              </a:ext>
            </a:extLst>
          </p:cNvPr>
          <p:cNvSpPr>
            <a:spLocks xmlns:a="http://schemas.openxmlformats.org/drawingml/2006/main" noGrp="1"/>
          </p:cNvSpPr>
          <p:nvPr/>
        </p:nvSpPr>
        <p:spPr>
          <a:xfrm xmlns:a="http://schemas.openxmlformats.org/drawingml/2006/main">
            <a:off x="762000" y="9620250"/>
            <a:ext cx="16764000" cy="19050"/>
          </a:xfrm>
          <a:prstGeom xmlns:a="http://schemas.openxmlformats.org/drawingml/2006/main" prst="rect">
            <a:avLst/>
          </a:prstGeom>
          <a:solidFill xmlns:a="http://schemas.openxmlformats.org/drawingml/2006/main">
            <a:srgbClr val="DDE2E8"/>
          </a:solidFill>
          <a:ln xmlns:a="http://schemas.openxmlformats.org/drawingml/2006/main" w="0">
            <a:noFill/>
          </a:ln>
        </p:spPr>
      </p:sp>
      <p:sp>
        <p:nvSpPr>
          <p:cNvPr id="79" name="">
            <a:extLst xmlns:a="http://schemas.openxmlformats.org/drawingml/2006/main">
              <a:ext uri="{FF2B5EF4-FFF2-40B4-BE49-F238E27FC236}">
                <a16:creationId xmlns:a16="http://schemas.microsoft.com/office/drawing/2014/main" id="{6212FEF5-AAB7-41D5-87EB-D80EA89A6882}"/>
              </a:ext>
            </a:extLst>
          </p:cNvPr>
          <p:cNvSpPr>
            <a:spLocks xmlns:a="http://schemas.openxmlformats.org/drawingml/2006/main" noGrp="1"/>
          </p:cNvSpPr>
          <p:nvPr/>
        </p:nvSpPr>
        <p:spPr>
          <a:xfrm xmlns:a="http://schemas.openxmlformats.org/drawingml/2006/main">
            <a:off x="762000" y="9810750"/>
            <a:ext cx="1447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00" b="0">
                <a:solidFill>
                  <a:srgbClr val="5B6168"/>
                </a:solidFill>
                <a:latin typeface="Helvetica Neue"/>
                <a:ea typeface="Helvetica Neue"/>
                <a:cs typeface="Helvetica Neue"/>
              </a:defRPr>
            </a:defPPr>
            <a:lvl1pPr>
              <a:defRPr sz="1500" b="0">
                <a:solidFill>
                  <a:srgbClr val="5B6168"/>
                </a:solidFill>
                <a:latin typeface="Helvetica Neue"/>
                <a:ea typeface="Helvetica Neue"/>
                <a:cs typeface="Helvetica Neue"/>
              </a:defRPr>
            </a:lvl1pPr>
            <a:lvl2pPr>
              <a:defRPr sz="1500" b="0">
                <a:solidFill>
                  <a:srgbClr val="5B6168"/>
                </a:solidFill>
                <a:latin typeface="Helvetica Neue"/>
                <a:ea typeface="Helvetica Neue"/>
                <a:cs typeface="Helvetica Neue"/>
              </a:defRPr>
            </a:lvl2pPr>
            <a:lvl3pPr>
              <a:defRPr sz="1500" b="0">
                <a:solidFill>
                  <a:srgbClr val="5B6168"/>
                </a:solidFill>
                <a:latin typeface="Helvetica Neue"/>
                <a:ea typeface="Helvetica Neue"/>
                <a:cs typeface="Helvetica Neue"/>
              </a:defRPr>
            </a:lvl3pPr>
            <a:lvl4pPr>
              <a:defRPr sz="1500" b="0">
                <a:solidFill>
                  <a:srgbClr val="5B6168"/>
                </a:solidFill>
                <a:latin typeface="Helvetica Neue"/>
                <a:ea typeface="Helvetica Neue"/>
                <a:cs typeface="Helvetica Neue"/>
              </a:defRPr>
            </a:lvl4pPr>
            <a:lvl5pPr>
              <a:defRPr sz="1500" b="0">
                <a:solidFill>
                  <a:srgbClr val="5B6168"/>
                </a:solidFill>
                <a:latin typeface="Helvetica Neue"/>
                <a:ea typeface="Helvetica Neue"/>
                <a:cs typeface="Helvetica Neue"/>
              </a:defRPr>
            </a:lvl5pPr>
            <a:lvl6pPr>
              <a:defRPr sz="1500" b="0">
                <a:solidFill>
                  <a:srgbClr val="5B6168"/>
                </a:solidFill>
                <a:latin typeface="Helvetica Neue"/>
                <a:ea typeface="Helvetica Neue"/>
                <a:cs typeface="Helvetica Neue"/>
              </a:defRPr>
            </a:lvl6pPr>
            <a:lvl7pPr>
              <a:defRPr sz="1500" b="0">
                <a:solidFill>
                  <a:srgbClr val="5B6168"/>
                </a:solidFill>
                <a:latin typeface="Helvetica Neue"/>
                <a:ea typeface="Helvetica Neue"/>
                <a:cs typeface="Helvetica Neue"/>
              </a:defRPr>
            </a:lvl7pPr>
            <a:lvl8pPr>
              <a:defRPr sz="1500" b="0">
                <a:solidFill>
                  <a:srgbClr val="5B6168"/>
                </a:solidFill>
                <a:latin typeface="Helvetica Neue"/>
                <a:ea typeface="Helvetica Neue"/>
                <a:cs typeface="Helvetica Neue"/>
              </a:defRPr>
            </a:lvl8pPr>
            <a:lvl9pPr>
              <a:defRPr sz="1500" b="0">
                <a:solidFill>
                  <a:srgbClr val="5B6168"/>
                </a:solidFill>
                <a:latin typeface="Helvetica Neue"/>
                <a:ea typeface="Helvetica Neue"/>
                <a:cs typeface="Helvetica Neue"/>
              </a:defRPr>
            </a:lvl9pPr>
          </a:lstStyle>
          <a:p xmlns:a="http://schemas.openxmlformats.org/drawingml/2006/main">
            <a:pPr>
              <a:defRPr sz="1500" b="0">
                <a:solidFill>
                  <a:srgbClr val="5B6168"/>
                </a:solidFill>
                <a:latin typeface="Helvetica Neue"/>
                <a:ea typeface="Helvetica Neue"/>
                <a:cs typeface="Helvetica Neue"/>
              </a:defRPr>
            </a:pPr>
            <a:r>
              <a:rPr sz="1500" b="0">
                <a:solidFill>
                  <a:srgbClr val="5B6168"/>
                </a:solidFill>
                <a:latin typeface="Helvetica Neue"/>
                <a:ea typeface="Helvetica Neue"/>
                <a:cs typeface="Helvetica Neue"/>
              </a:rPr>
              <a:t>First Contact · Yuefeng Yin · Future Fellowship</a:t>
            </a:r>
          </a:p>
        </p:txBody>
      </p:sp>
      <p:sp>
        <p:nvSpPr>
          <p:cNvPr id="80" name="">
            <a:extLst xmlns:a="http://schemas.openxmlformats.org/drawingml/2006/main">
              <a:ext uri="{FF2B5EF4-FFF2-40B4-BE49-F238E27FC236}">
                <a16:creationId xmlns:a16="http://schemas.microsoft.com/office/drawing/2014/main" id="{89AA3C12-6B9F-431F-990C-7744328D4D6E}"/>
              </a:ext>
            </a:extLst>
          </p:cNvPr>
          <p:cNvSpPr>
            <a:spLocks xmlns:a="http://schemas.openxmlformats.org/drawingml/2006/main" noGrp="1"/>
          </p:cNvSpPr>
          <p:nvPr/>
        </p:nvSpPr>
        <p:spPr>
          <a:xfrm xmlns:a="http://schemas.openxmlformats.org/drawingml/2006/main">
            <a:off x="16002000" y="981075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lgn="r">
              <a:defRPr sz="1500" b="1">
                <a:solidFill>
                  <a:srgbClr val="1A5FAA"/>
                </a:solidFill>
                <a:latin typeface="Helvetica Neue"/>
                <a:ea typeface="Helvetica Neue"/>
                <a:cs typeface="Helvetica Neue"/>
              </a:defRPr>
            </a:defPPr>
            <a:lvl1pPr algn="r">
              <a:defRPr sz="1500" b="1">
                <a:solidFill>
                  <a:srgbClr val="1A5FAA"/>
                </a:solidFill>
                <a:latin typeface="Helvetica Neue"/>
                <a:ea typeface="Helvetica Neue"/>
                <a:cs typeface="Helvetica Neue"/>
              </a:defRPr>
            </a:lvl1pPr>
            <a:lvl2pPr algn="r">
              <a:defRPr sz="1500" b="1">
                <a:solidFill>
                  <a:srgbClr val="1A5FAA"/>
                </a:solidFill>
                <a:latin typeface="Helvetica Neue"/>
                <a:ea typeface="Helvetica Neue"/>
                <a:cs typeface="Helvetica Neue"/>
              </a:defRPr>
            </a:lvl2pPr>
            <a:lvl3pPr algn="r">
              <a:defRPr sz="1500" b="1">
                <a:solidFill>
                  <a:srgbClr val="1A5FAA"/>
                </a:solidFill>
                <a:latin typeface="Helvetica Neue"/>
                <a:ea typeface="Helvetica Neue"/>
                <a:cs typeface="Helvetica Neue"/>
              </a:defRPr>
            </a:lvl3pPr>
            <a:lvl4pPr algn="r">
              <a:defRPr sz="1500" b="1">
                <a:solidFill>
                  <a:srgbClr val="1A5FAA"/>
                </a:solidFill>
                <a:latin typeface="Helvetica Neue"/>
                <a:ea typeface="Helvetica Neue"/>
                <a:cs typeface="Helvetica Neue"/>
              </a:defRPr>
            </a:lvl4pPr>
            <a:lvl5pPr algn="r">
              <a:defRPr sz="1500" b="1">
                <a:solidFill>
                  <a:srgbClr val="1A5FAA"/>
                </a:solidFill>
                <a:latin typeface="Helvetica Neue"/>
                <a:ea typeface="Helvetica Neue"/>
                <a:cs typeface="Helvetica Neue"/>
              </a:defRPr>
            </a:lvl5pPr>
            <a:lvl6pPr algn="r">
              <a:defRPr sz="1500" b="1">
                <a:solidFill>
                  <a:srgbClr val="1A5FAA"/>
                </a:solidFill>
                <a:latin typeface="Helvetica Neue"/>
                <a:ea typeface="Helvetica Neue"/>
                <a:cs typeface="Helvetica Neue"/>
              </a:defRPr>
            </a:lvl6pPr>
            <a:lvl7pPr algn="r">
              <a:defRPr sz="1500" b="1">
                <a:solidFill>
                  <a:srgbClr val="1A5FAA"/>
                </a:solidFill>
                <a:latin typeface="Helvetica Neue"/>
                <a:ea typeface="Helvetica Neue"/>
                <a:cs typeface="Helvetica Neue"/>
              </a:defRPr>
            </a:lvl7pPr>
            <a:lvl8pPr algn="r">
              <a:defRPr sz="1500" b="1">
                <a:solidFill>
                  <a:srgbClr val="1A5FAA"/>
                </a:solidFill>
                <a:latin typeface="Helvetica Neue"/>
                <a:ea typeface="Helvetica Neue"/>
                <a:cs typeface="Helvetica Neue"/>
              </a:defRPr>
            </a:lvl8pPr>
            <a:lvl9pPr algn="r">
              <a:defRPr sz="1500" b="1">
                <a:solidFill>
                  <a:srgbClr val="1A5FAA"/>
                </a:solidFill>
                <a:latin typeface="Helvetica Neue"/>
                <a:ea typeface="Helvetica Neue"/>
                <a:cs typeface="Helvetica Neue"/>
              </a:defRPr>
            </a:lvl9pPr>
          </a:lstStyle>
          <a:p xmlns:a="http://schemas.openxmlformats.org/drawingml/2006/main">
            <a:pPr algn="r">
              <a:defRPr sz="1500" b="1">
                <a:solidFill>
                  <a:srgbClr val="1A5FAA"/>
                </a:solidFill>
                <a:latin typeface="Helvetica Neue"/>
                <a:ea typeface="Helvetica Neue"/>
                <a:cs typeface="Helvetica Neue"/>
              </a:defRPr>
            </a:pPr>
            <a:r>
              <a:rPr sz="1500" b="1">
                <a:solidFill>
                  <a:srgbClr val="1A5FAA"/>
                </a:solidFill>
                <a:latin typeface="Helvetica Neue"/>
                <a:ea typeface="Helvetica Neue"/>
                <a:cs typeface="Helvetica Neue"/>
              </a:rPr>
              <a:t>10</a:t>
            </a:r>
          </a:p>
        </p:txBody>
      </p:sp>
      <p:sp>
        <p:nvSpPr>
          <p:cNvPr id="81" name="">
            <a:extLst xmlns:a="http://schemas.openxmlformats.org/drawingml/2006/main">
              <a:ext uri="{FF2B5EF4-FFF2-40B4-BE49-F238E27FC236}">
                <a16:creationId xmlns:a16="http://schemas.microsoft.com/office/drawing/2014/main" id="{41632246-DB32-4499-90A1-20173B680F95}"/>
              </a:ext>
            </a:extLst>
          </p:cNvPr>
          <p:cNvSpPr>
            <a:spLocks xmlns:a="http://schemas.openxmlformats.org/drawingml/2006/main" noGrp="1"/>
          </p:cNvSpPr>
          <p:nvPr/>
        </p:nvSpPr>
        <p:spPr>
          <a:xfrm xmlns:a="http://schemas.openxmlformats.org/drawingml/2006/main">
            <a:off x="762000" y="2714625"/>
            <a:ext cx="16192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6150" b="1">
                <a:solidFill>
                  <a:srgbClr val="1A5FAA"/>
                </a:solidFill>
                <a:latin typeface="Helvetica Neue"/>
                <a:ea typeface="Helvetica Neue"/>
                <a:cs typeface="Helvetica Neue"/>
              </a:defRPr>
            </a:defPPr>
            <a:lvl1pPr>
              <a:defRPr sz="6150" b="1">
                <a:solidFill>
                  <a:srgbClr val="1A5FAA"/>
                </a:solidFill>
                <a:latin typeface="Helvetica Neue"/>
                <a:ea typeface="Helvetica Neue"/>
                <a:cs typeface="Helvetica Neue"/>
              </a:defRPr>
            </a:lvl1pPr>
            <a:lvl2pPr>
              <a:defRPr sz="6150" b="1">
                <a:solidFill>
                  <a:srgbClr val="1A5FAA"/>
                </a:solidFill>
                <a:latin typeface="Helvetica Neue"/>
                <a:ea typeface="Helvetica Neue"/>
                <a:cs typeface="Helvetica Neue"/>
              </a:defRPr>
            </a:lvl2pPr>
            <a:lvl3pPr>
              <a:defRPr sz="6150" b="1">
                <a:solidFill>
                  <a:srgbClr val="1A5FAA"/>
                </a:solidFill>
                <a:latin typeface="Helvetica Neue"/>
                <a:ea typeface="Helvetica Neue"/>
                <a:cs typeface="Helvetica Neue"/>
              </a:defRPr>
            </a:lvl3pPr>
            <a:lvl4pPr>
              <a:defRPr sz="6150" b="1">
                <a:solidFill>
                  <a:srgbClr val="1A5FAA"/>
                </a:solidFill>
                <a:latin typeface="Helvetica Neue"/>
                <a:ea typeface="Helvetica Neue"/>
                <a:cs typeface="Helvetica Neue"/>
              </a:defRPr>
            </a:lvl4pPr>
            <a:lvl5pPr>
              <a:defRPr sz="6150" b="1">
                <a:solidFill>
                  <a:srgbClr val="1A5FAA"/>
                </a:solidFill>
                <a:latin typeface="Helvetica Neue"/>
                <a:ea typeface="Helvetica Neue"/>
                <a:cs typeface="Helvetica Neue"/>
              </a:defRPr>
            </a:lvl5pPr>
            <a:lvl6pPr>
              <a:defRPr sz="6150" b="1">
                <a:solidFill>
                  <a:srgbClr val="1A5FAA"/>
                </a:solidFill>
                <a:latin typeface="Helvetica Neue"/>
                <a:ea typeface="Helvetica Neue"/>
                <a:cs typeface="Helvetica Neue"/>
              </a:defRPr>
            </a:lvl6pPr>
            <a:lvl7pPr>
              <a:defRPr sz="6150" b="1">
                <a:solidFill>
                  <a:srgbClr val="1A5FAA"/>
                </a:solidFill>
                <a:latin typeface="Helvetica Neue"/>
                <a:ea typeface="Helvetica Neue"/>
                <a:cs typeface="Helvetica Neue"/>
              </a:defRPr>
            </a:lvl7pPr>
            <a:lvl8pPr>
              <a:defRPr sz="6150" b="1">
                <a:solidFill>
                  <a:srgbClr val="1A5FAA"/>
                </a:solidFill>
                <a:latin typeface="Helvetica Neue"/>
                <a:ea typeface="Helvetica Neue"/>
                <a:cs typeface="Helvetica Neue"/>
              </a:defRPr>
            </a:lvl8pPr>
            <a:lvl9pPr>
              <a:defRPr sz="6150" b="1">
                <a:solidFill>
                  <a:srgbClr val="1A5FAA"/>
                </a:solidFill>
                <a:latin typeface="Helvetica Neue"/>
                <a:ea typeface="Helvetica Neue"/>
                <a:cs typeface="Helvetica Neue"/>
              </a:defRPr>
            </a:lvl9pPr>
          </a:lstStyle>
          <a:p xmlns:a="http://schemas.openxmlformats.org/drawingml/2006/main">
            <a:pPr>
              <a:defRPr sz="6150" b="1">
                <a:solidFill>
                  <a:srgbClr val="1A5FAA"/>
                </a:solidFill>
                <a:latin typeface="Helvetica Neue"/>
                <a:ea typeface="Helvetica Neue"/>
                <a:cs typeface="Helvetica Neue"/>
              </a:defRPr>
            </a:pPr>
            <a:r>
              <a:rPr sz="6150" b="1">
                <a:solidFill>
                  <a:srgbClr val="1A5FAA"/>
                </a:solidFill>
                <a:latin typeface="Helvetica Neue"/>
                <a:ea typeface="Helvetica Neue"/>
                <a:cs typeface="Helvetica Neue"/>
              </a:rPr>
              <a:t>Dr Yuefeng Yin</a:t>
            </a:r>
          </a:p>
        </p:txBody>
      </p:sp>
      <p:sp>
        <p:nvSpPr>
          <p:cNvPr id="82" name="">
            <a:extLst xmlns:a="http://schemas.openxmlformats.org/drawingml/2006/main">
              <a:ext uri="{FF2B5EF4-FFF2-40B4-BE49-F238E27FC236}">
                <a16:creationId xmlns:a16="http://schemas.microsoft.com/office/drawing/2014/main" id="{F567A801-5521-4123-848C-20A7D3E5E05A}"/>
              </a:ext>
            </a:extLst>
          </p:cNvPr>
          <p:cNvSpPr>
            <a:spLocks xmlns:a="http://schemas.openxmlformats.org/drawingml/2006/main" noGrp="1"/>
          </p:cNvSpPr>
          <p:nvPr/>
        </p:nvSpPr>
        <p:spPr>
          <a:xfrm xmlns:a="http://schemas.openxmlformats.org/drawingml/2006/main">
            <a:off x="762000" y="3810000"/>
            <a:ext cx="16287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900" b="1">
                <a:solidFill>
                  <a:srgbClr val="16191D"/>
                </a:solidFill>
                <a:latin typeface="Helvetica Neue"/>
                <a:ea typeface="Helvetica Neue"/>
                <a:cs typeface="Helvetica Neue"/>
              </a:defRPr>
            </a:defPPr>
            <a:lvl1pPr>
              <a:defRPr sz="3900" b="1">
                <a:solidFill>
                  <a:srgbClr val="16191D"/>
                </a:solidFill>
                <a:latin typeface="Helvetica Neue"/>
                <a:ea typeface="Helvetica Neue"/>
                <a:cs typeface="Helvetica Neue"/>
              </a:defRPr>
            </a:lvl1pPr>
            <a:lvl2pPr>
              <a:defRPr sz="3900" b="1">
                <a:solidFill>
                  <a:srgbClr val="16191D"/>
                </a:solidFill>
                <a:latin typeface="Helvetica Neue"/>
                <a:ea typeface="Helvetica Neue"/>
                <a:cs typeface="Helvetica Neue"/>
              </a:defRPr>
            </a:lvl2pPr>
            <a:lvl3pPr>
              <a:defRPr sz="3900" b="1">
                <a:solidFill>
                  <a:srgbClr val="16191D"/>
                </a:solidFill>
                <a:latin typeface="Helvetica Neue"/>
                <a:ea typeface="Helvetica Neue"/>
                <a:cs typeface="Helvetica Neue"/>
              </a:defRPr>
            </a:lvl3pPr>
            <a:lvl4pPr>
              <a:defRPr sz="3900" b="1">
                <a:solidFill>
                  <a:srgbClr val="16191D"/>
                </a:solidFill>
                <a:latin typeface="Helvetica Neue"/>
                <a:ea typeface="Helvetica Neue"/>
                <a:cs typeface="Helvetica Neue"/>
              </a:defRPr>
            </a:lvl4pPr>
            <a:lvl5pPr>
              <a:defRPr sz="3900" b="1">
                <a:solidFill>
                  <a:srgbClr val="16191D"/>
                </a:solidFill>
                <a:latin typeface="Helvetica Neue"/>
                <a:ea typeface="Helvetica Neue"/>
                <a:cs typeface="Helvetica Neue"/>
              </a:defRPr>
            </a:lvl5pPr>
            <a:lvl6pPr>
              <a:defRPr sz="3900" b="1">
                <a:solidFill>
                  <a:srgbClr val="16191D"/>
                </a:solidFill>
                <a:latin typeface="Helvetica Neue"/>
                <a:ea typeface="Helvetica Neue"/>
                <a:cs typeface="Helvetica Neue"/>
              </a:defRPr>
            </a:lvl6pPr>
            <a:lvl7pPr>
              <a:defRPr sz="3900" b="1">
                <a:solidFill>
                  <a:srgbClr val="16191D"/>
                </a:solidFill>
                <a:latin typeface="Helvetica Neue"/>
                <a:ea typeface="Helvetica Neue"/>
                <a:cs typeface="Helvetica Neue"/>
              </a:defRPr>
            </a:lvl7pPr>
            <a:lvl8pPr>
              <a:defRPr sz="3900" b="1">
                <a:solidFill>
                  <a:srgbClr val="16191D"/>
                </a:solidFill>
                <a:latin typeface="Helvetica Neue"/>
                <a:ea typeface="Helvetica Neue"/>
                <a:cs typeface="Helvetica Neue"/>
              </a:defRPr>
            </a:lvl8pPr>
            <a:lvl9pPr>
              <a:defRPr sz="3900" b="1">
                <a:solidFill>
                  <a:srgbClr val="16191D"/>
                </a:solidFill>
                <a:latin typeface="Helvetica Neue"/>
                <a:ea typeface="Helvetica Neue"/>
                <a:cs typeface="Helvetica Neue"/>
              </a:defRPr>
            </a:lvl9pPr>
          </a:lstStyle>
          <a:p xmlns:a="http://schemas.openxmlformats.org/drawingml/2006/main">
            <a:pPr>
              <a:defRPr sz="3900" b="1">
                <a:solidFill>
                  <a:srgbClr val="16191D"/>
                </a:solidFill>
                <a:latin typeface="Helvetica Neue"/>
                <a:ea typeface="Helvetica Neue"/>
                <a:cs typeface="Helvetica Neue"/>
              </a:defRPr>
            </a:pPr>
            <a:r>
              <a:rPr sz="3900" b="1">
                <a:solidFill>
                  <a:srgbClr val="16191D"/>
                </a:solidFill>
                <a:latin typeface="Helvetica Neue"/>
                <a:ea typeface="Helvetica Neue"/>
                <a:cs typeface="Helvetica Neue"/>
              </a:rPr>
              <a:t>Surfaces, interfaces and atomic disorder</a:t>
            </a:r>
          </a:p>
        </p:txBody>
      </p:sp>
      <p:sp>
        <p:nvSpPr>
          <p:cNvPr id="83" name="">
            <a:extLst xmlns:a="http://schemas.openxmlformats.org/drawingml/2006/main">
              <a:ext uri="{FF2B5EF4-FFF2-40B4-BE49-F238E27FC236}">
                <a16:creationId xmlns:a16="http://schemas.microsoft.com/office/drawing/2014/main" id="{5EF38D07-F772-4515-9136-FFC2ED3BCFBB}"/>
              </a:ext>
            </a:extLst>
          </p:cNvPr>
          <p:cNvSpPr>
            <a:spLocks xmlns:a="http://schemas.openxmlformats.org/drawingml/2006/main" noGrp="1"/>
          </p:cNvSpPr>
          <p:nvPr/>
        </p:nvSpPr>
        <p:spPr>
          <a:xfrm xmlns:a="http://schemas.openxmlformats.org/drawingml/2006/main">
            <a:off x="762000" y="5524500"/>
            <a:ext cx="5095875" cy="19050"/>
          </a:xfrm>
          <a:prstGeom xmlns:a="http://schemas.openxmlformats.org/drawingml/2006/main" prst="rect">
            <a:avLst/>
          </a:prstGeom>
          <a:solidFill xmlns:a="http://schemas.openxmlformats.org/drawingml/2006/main">
            <a:srgbClr val="1A5FAA"/>
          </a:solidFill>
          <a:ln xmlns:a="http://schemas.openxmlformats.org/drawingml/2006/main" w="0">
            <a:noFill/>
          </a:ln>
        </p:spPr>
      </p:sp>
      <p:sp>
        <p:nvSpPr>
          <p:cNvPr id="84" name="">
            <a:extLst xmlns:a="http://schemas.openxmlformats.org/drawingml/2006/main">
              <a:ext uri="{FF2B5EF4-FFF2-40B4-BE49-F238E27FC236}">
                <a16:creationId xmlns:a16="http://schemas.microsoft.com/office/drawing/2014/main" id="{01F8E738-F58F-40DE-A9A2-E063F637C661}"/>
              </a:ext>
            </a:extLst>
          </p:cNvPr>
          <p:cNvSpPr>
            <a:spLocks xmlns:a="http://schemas.openxmlformats.org/drawingml/2006/main" noGrp="1"/>
          </p:cNvSpPr>
          <p:nvPr/>
        </p:nvSpPr>
        <p:spPr>
          <a:xfrm xmlns:a="http://schemas.openxmlformats.org/drawingml/2006/main">
            <a:off x="762000" y="5772150"/>
            <a:ext cx="5095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225" b="1">
                <a:solidFill>
                  <a:srgbClr val="1A5FAA"/>
                </a:solidFill>
                <a:latin typeface="Helvetica Neue"/>
                <a:ea typeface="Helvetica Neue"/>
                <a:cs typeface="Helvetica Neue"/>
              </a:defRPr>
            </a:defPPr>
            <a:lvl1pPr>
              <a:defRPr sz="3225" b="1">
                <a:solidFill>
                  <a:srgbClr val="1A5FAA"/>
                </a:solidFill>
                <a:latin typeface="Helvetica Neue"/>
                <a:ea typeface="Helvetica Neue"/>
                <a:cs typeface="Helvetica Neue"/>
              </a:defRPr>
            </a:lvl1pPr>
            <a:lvl2pPr>
              <a:defRPr sz="3225" b="1">
                <a:solidFill>
                  <a:srgbClr val="1A5FAA"/>
                </a:solidFill>
                <a:latin typeface="Helvetica Neue"/>
                <a:ea typeface="Helvetica Neue"/>
                <a:cs typeface="Helvetica Neue"/>
              </a:defRPr>
            </a:lvl2pPr>
            <a:lvl3pPr>
              <a:defRPr sz="3225" b="1">
                <a:solidFill>
                  <a:srgbClr val="1A5FAA"/>
                </a:solidFill>
                <a:latin typeface="Helvetica Neue"/>
                <a:ea typeface="Helvetica Neue"/>
                <a:cs typeface="Helvetica Neue"/>
              </a:defRPr>
            </a:lvl3pPr>
            <a:lvl4pPr>
              <a:defRPr sz="3225" b="1">
                <a:solidFill>
                  <a:srgbClr val="1A5FAA"/>
                </a:solidFill>
                <a:latin typeface="Helvetica Neue"/>
                <a:ea typeface="Helvetica Neue"/>
                <a:cs typeface="Helvetica Neue"/>
              </a:defRPr>
            </a:lvl4pPr>
            <a:lvl5pPr>
              <a:defRPr sz="3225" b="1">
                <a:solidFill>
                  <a:srgbClr val="1A5FAA"/>
                </a:solidFill>
                <a:latin typeface="Helvetica Neue"/>
                <a:ea typeface="Helvetica Neue"/>
                <a:cs typeface="Helvetica Neue"/>
              </a:defRPr>
            </a:lvl5pPr>
            <a:lvl6pPr>
              <a:defRPr sz="3225" b="1">
                <a:solidFill>
                  <a:srgbClr val="1A5FAA"/>
                </a:solidFill>
                <a:latin typeface="Helvetica Neue"/>
                <a:ea typeface="Helvetica Neue"/>
                <a:cs typeface="Helvetica Neue"/>
              </a:defRPr>
            </a:lvl6pPr>
            <a:lvl7pPr>
              <a:defRPr sz="3225" b="1">
                <a:solidFill>
                  <a:srgbClr val="1A5FAA"/>
                </a:solidFill>
                <a:latin typeface="Helvetica Neue"/>
                <a:ea typeface="Helvetica Neue"/>
                <a:cs typeface="Helvetica Neue"/>
              </a:defRPr>
            </a:lvl7pPr>
            <a:lvl8pPr>
              <a:defRPr sz="3225" b="1">
                <a:solidFill>
                  <a:srgbClr val="1A5FAA"/>
                </a:solidFill>
                <a:latin typeface="Helvetica Neue"/>
                <a:ea typeface="Helvetica Neue"/>
                <a:cs typeface="Helvetica Neue"/>
              </a:defRPr>
            </a:lvl8pPr>
            <a:lvl9pPr>
              <a:defRPr sz="3225" b="1">
                <a:solidFill>
                  <a:srgbClr val="1A5FAA"/>
                </a:solidFill>
                <a:latin typeface="Helvetica Neue"/>
                <a:ea typeface="Helvetica Neue"/>
                <a:cs typeface="Helvetica Neue"/>
              </a:defRPr>
            </a:lvl9pPr>
          </a:lstStyle>
          <a:p xmlns:a="http://schemas.openxmlformats.org/drawingml/2006/main">
            <a:pPr>
              <a:defRPr sz="3225" b="1">
                <a:solidFill>
                  <a:srgbClr val="1A5FAA"/>
                </a:solidFill>
                <a:latin typeface="Helvetica Neue"/>
                <a:ea typeface="Helvetica Neue"/>
                <a:cs typeface="Helvetica Neue"/>
              </a:defRPr>
            </a:pPr>
            <a:r>
              <a:rPr sz="3225" b="1">
                <a:solidFill>
                  <a:srgbClr val="1A5FAA"/>
                </a:solidFill>
                <a:latin typeface="Helvetica Neue"/>
                <a:ea typeface="Helvetica Neue"/>
                <a:cs typeface="Helvetica Neue"/>
              </a:rPr>
              <a:t>Detailed calculations</a:t>
            </a:r>
          </a:p>
        </p:txBody>
      </p:sp>
      <p:sp>
        <p:nvSpPr>
          <p:cNvPr id="85" name="">
            <a:extLst xmlns:a="http://schemas.openxmlformats.org/drawingml/2006/main">
              <a:ext uri="{FF2B5EF4-FFF2-40B4-BE49-F238E27FC236}">
                <a16:creationId xmlns:a16="http://schemas.microsoft.com/office/drawing/2014/main" id="{D0A71C96-7355-47E3-A78C-C9EE0927BC25}"/>
              </a:ext>
            </a:extLst>
          </p:cNvPr>
          <p:cNvSpPr>
            <a:spLocks xmlns:a="http://schemas.openxmlformats.org/drawingml/2006/main" noGrp="1"/>
          </p:cNvSpPr>
          <p:nvPr/>
        </p:nvSpPr>
        <p:spPr>
          <a:xfrm xmlns:a="http://schemas.openxmlformats.org/drawingml/2006/main">
            <a:off x="762000" y="6819900"/>
            <a:ext cx="5095875"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400" b="0">
                <a:solidFill>
                  <a:srgbClr val="5B6168"/>
                </a:solidFill>
                <a:latin typeface="Helvetica Neue"/>
                <a:ea typeface="Helvetica Neue"/>
                <a:cs typeface="Helvetica Neue"/>
              </a:defRPr>
            </a:defPPr>
            <a:lvl1pPr>
              <a:defRPr sz="2400" b="0">
                <a:solidFill>
                  <a:srgbClr val="5B6168"/>
                </a:solidFill>
                <a:latin typeface="Helvetica Neue"/>
                <a:ea typeface="Helvetica Neue"/>
                <a:cs typeface="Helvetica Neue"/>
              </a:defRPr>
            </a:lvl1pPr>
            <a:lvl2pPr>
              <a:defRPr sz="2400" b="0">
                <a:solidFill>
                  <a:srgbClr val="5B6168"/>
                </a:solidFill>
                <a:latin typeface="Helvetica Neue"/>
                <a:ea typeface="Helvetica Neue"/>
                <a:cs typeface="Helvetica Neue"/>
              </a:defRPr>
            </a:lvl2pPr>
            <a:lvl3pPr>
              <a:defRPr sz="2400" b="0">
                <a:solidFill>
                  <a:srgbClr val="5B6168"/>
                </a:solidFill>
                <a:latin typeface="Helvetica Neue"/>
                <a:ea typeface="Helvetica Neue"/>
                <a:cs typeface="Helvetica Neue"/>
              </a:defRPr>
            </a:lvl3pPr>
            <a:lvl4pPr>
              <a:defRPr sz="2400" b="0">
                <a:solidFill>
                  <a:srgbClr val="5B6168"/>
                </a:solidFill>
                <a:latin typeface="Helvetica Neue"/>
                <a:ea typeface="Helvetica Neue"/>
                <a:cs typeface="Helvetica Neue"/>
              </a:defRPr>
            </a:lvl4pPr>
            <a:lvl5pPr>
              <a:defRPr sz="2400" b="0">
                <a:solidFill>
                  <a:srgbClr val="5B6168"/>
                </a:solidFill>
                <a:latin typeface="Helvetica Neue"/>
                <a:ea typeface="Helvetica Neue"/>
                <a:cs typeface="Helvetica Neue"/>
              </a:defRPr>
            </a:lvl5pPr>
            <a:lvl6pPr>
              <a:defRPr sz="2400" b="0">
                <a:solidFill>
                  <a:srgbClr val="5B6168"/>
                </a:solidFill>
                <a:latin typeface="Helvetica Neue"/>
                <a:ea typeface="Helvetica Neue"/>
                <a:cs typeface="Helvetica Neue"/>
              </a:defRPr>
            </a:lvl6pPr>
            <a:lvl7pPr>
              <a:defRPr sz="2400" b="0">
                <a:solidFill>
                  <a:srgbClr val="5B6168"/>
                </a:solidFill>
                <a:latin typeface="Helvetica Neue"/>
                <a:ea typeface="Helvetica Neue"/>
                <a:cs typeface="Helvetica Neue"/>
              </a:defRPr>
            </a:lvl7pPr>
            <a:lvl8pPr>
              <a:defRPr sz="2400" b="0">
                <a:solidFill>
                  <a:srgbClr val="5B6168"/>
                </a:solidFill>
                <a:latin typeface="Helvetica Neue"/>
                <a:ea typeface="Helvetica Neue"/>
                <a:cs typeface="Helvetica Neue"/>
              </a:defRPr>
            </a:lvl8pPr>
            <a:lvl9pPr>
              <a:defRPr sz="2400" b="0">
                <a:solidFill>
                  <a:srgbClr val="5B6168"/>
                </a:solidFill>
                <a:latin typeface="Helvetica Neue"/>
                <a:ea typeface="Helvetica Neue"/>
                <a:cs typeface="Helvetica Neue"/>
              </a:defRPr>
            </a:lvl9pPr>
          </a:lstStyle>
          <a:p xmlns:a="http://schemas.openxmlformats.org/drawingml/2006/main">
            <a:pPr>
              <a:defRPr sz="2400" b="0">
                <a:solidFill>
                  <a:srgbClr val="5B6168"/>
                </a:solidFill>
                <a:latin typeface="Helvetica Neue"/>
                <a:ea typeface="Helvetica Neue"/>
                <a:cs typeface="Helvetica Neue"/>
              </a:defRPr>
            </a:pPr>
            <a:r>
              <a:rPr sz="2400" b="0">
                <a:solidFill>
                  <a:srgbClr val="5B6168"/>
                </a:solidFill>
                <a:latin typeface="Helvetica Neue"/>
                <a:ea typeface="Helvetica Neue"/>
                <a:cs typeface="Helvetica Neue"/>
              </a:rPr>
              <a:t>First-principles interpretation of local mechanisms and electronic states.</a:t>
            </a:r>
          </a:p>
        </p:txBody>
      </p:sp>
      <p:sp>
        <p:nvSpPr>
          <p:cNvPr id="86" name="">
            <a:extLst xmlns:a="http://schemas.openxmlformats.org/drawingml/2006/main">
              <a:ext uri="{FF2B5EF4-FFF2-40B4-BE49-F238E27FC236}">
                <a16:creationId xmlns:a16="http://schemas.microsoft.com/office/drawing/2014/main" id="{17FA8506-1494-4EE2-B660-E6D119520FFA}"/>
              </a:ext>
            </a:extLst>
          </p:cNvPr>
          <p:cNvSpPr>
            <a:spLocks xmlns:a="http://schemas.openxmlformats.org/drawingml/2006/main" noGrp="1"/>
          </p:cNvSpPr>
          <p:nvPr/>
        </p:nvSpPr>
        <p:spPr>
          <a:xfrm xmlns:a="http://schemas.openxmlformats.org/drawingml/2006/main">
            <a:off x="6572250" y="5524500"/>
            <a:ext cx="5095875" cy="19050"/>
          </a:xfrm>
          <a:prstGeom xmlns:a="http://schemas.openxmlformats.org/drawingml/2006/main" prst="rect">
            <a:avLst/>
          </a:prstGeom>
          <a:solidFill xmlns:a="http://schemas.openxmlformats.org/drawingml/2006/main">
            <a:srgbClr val="1B9467"/>
          </a:solidFill>
          <a:ln xmlns:a="http://schemas.openxmlformats.org/drawingml/2006/main" w="0">
            <a:noFill/>
          </a:ln>
        </p:spPr>
      </p:sp>
      <p:sp>
        <p:nvSpPr>
          <p:cNvPr id="87" name="">
            <a:extLst xmlns:a="http://schemas.openxmlformats.org/drawingml/2006/main">
              <a:ext uri="{FF2B5EF4-FFF2-40B4-BE49-F238E27FC236}">
                <a16:creationId xmlns:a16="http://schemas.microsoft.com/office/drawing/2014/main" id="{5F41BC72-D39A-4C27-940C-EACF11DB67A9}"/>
              </a:ext>
            </a:extLst>
          </p:cNvPr>
          <p:cNvSpPr>
            <a:spLocks xmlns:a="http://schemas.openxmlformats.org/drawingml/2006/main" noGrp="1"/>
          </p:cNvSpPr>
          <p:nvPr/>
        </p:nvSpPr>
        <p:spPr>
          <a:xfrm xmlns:a="http://schemas.openxmlformats.org/drawingml/2006/main">
            <a:off x="6572250" y="5772150"/>
            <a:ext cx="5095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225" b="1">
                <a:solidFill>
                  <a:srgbClr val="1B9467"/>
                </a:solidFill>
                <a:latin typeface="Helvetica Neue"/>
                <a:ea typeface="Helvetica Neue"/>
                <a:cs typeface="Helvetica Neue"/>
              </a:defRPr>
            </a:defPPr>
            <a:lvl1pPr>
              <a:defRPr sz="3225" b="1">
                <a:solidFill>
                  <a:srgbClr val="1B9467"/>
                </a:solidFill>
                <a:latin typeface="Helvetica Neue"/>
                <a:ea typeface="Helvetica Neue"/>
                <a:cs typeface="Helvetica Neue"/>
              </a:defRPr>
            </a:lvl1pPr>
            <a:lvl2pPr>
              <a:defRPr sz="3225" b="1">
                <a:solidFill>
                  <a:srgbClr val="1B9467"/>
                </a:solidFill>
                <a:latin typeface="Helvetica Neue"/>
                <a:ea typeface="Helvetica Neue"/>
                <a:cs typeface="Helvetica Neue"/>
              </a:defRPr>
            </a:lvl2pPr>
            <a:lvl3pPr>
              <a:defRPr sz="3225" b="1">
                <a:solidFill>
                  <a:srgbClr val="1B9467"/>
                </a:solidFill>
                <a:latin typeface="Helvetica Neue"/>
                <a:ea typeface="Helvetica Neue"/>
                <a:cs typeface="Helvetica Neue"/>
              </a:defRPr>
            </a:lvl3pPr>
            <a:lvl4pPr>
              <a:defRPr sz="3225" b="1">
                <a:solidFill>
                  <a:srgbClr val="1B9467"/>
                </a:solidFill>
                <a:latin typeface="Helvetica Neue"/>
                <a:ea typeface="Helvetica Neue"/>
                <a:cs typeface="Helvetica Neue"/>
              </a:defRPr>
            </a:lvl4pPr>
            <a:lvl5pPr>
              <a:defRPr sz="3225" b="1">
                <a:solidFill>
                  <a:srgbClr val="1B9467"/>
                </a:solidFill>
                <a:latin typeface="Helvetica Neue"/>
                <a:ea typeface="Helvetica Neue"/>
                <a:cs typeface="Helvetica Neue"/>
              </a:defRPr>
            </a:lvl5pPr>
            <a:lvl6pPr>
              <a:defRPr sz="3225" b="1">
                <a:solidFill>
                  <a:srgbClr val="1B9467"/>
                </a:solidFill>
                <a:latin typeface="Helvetica Neue"/>
                <a:ea typeface="Helvetica Neue"/>
                <a:cs typeface="Helvetica Neue"/>
              </a:defRPr>
            </a:lvl6pPr>
            <a:lvl7pPr>
              <a:defRPr sz="3225" b="1">
                <a:solidFill>
                  <a:srgbClr val="1B9467"/>
                </a:solidFill>
                <a:latin typeface="Helvetica Neue"/>
                <a:ea typeface="Helvetica Neue"/>
                <a:cs typeface="Helvetica Neue"/>
              </a:defRPr>
            </a:lvl7pPr>
            <a:lvl8pPr>
              <a:defRPr sz="3225" b="1">
                <a:solidFill>
                  <a:srgbClr val="1B9467"/>
                </a:solidFill>
                <a:latin typeface="Helvetica Neue"/>
                <a:ea typeface="Helvetica Neue"/>
                <a:cs typeface="Helvetica Neue"/>
              </a:defRPr>
            </a:lvl8pPr>
            <a:lvl9pPr>
              <a:defRPr sz="3225" b="1">
                <a:solidFill>
                  <a:srgbClr val="1B9467"/>
                </a:solidFill>
                <a:latin typeface="Helvetica Neue"/>
                <a:ea typeface="Helvetica Neue"/>
                <a:cs typeface="Helvetica Neue"/>
              </a:defRPr>
            </a:lvl9pPr>
          </a:lstStyle>
          <a:p xmlns:a="http://schemas.openxmlformats.org/drawingml/2006/main">
            <a:pPr>
              <a:defRPr sz="3225" b="1">
                <a:solidFill>
                  <a:srgbClr val="1B9467"/>
                </a:solidFill>
                <a:latin typeface="Helvetica Neue"/>
                <a:ea typeface="Helvetica Neue"/>
                <a:cs typeface="Helvetica Neue"/>
              </a:defRPr>
            </a:pPr>
            <a:r>
              <a:rPr sz="3225" b="1">
                <a:solidFill>
                  <a:srgbClr val="1B9467"/>
                </a:solidFill>
                <a:latin typeface="Helvetica Neue"/>
                <a:ea typeface="Helvetica Neue"/>
                <a:cs typeface="Helvetica Neue"/>
              </a:rPr>
              <a:t>Efficient models</a:t>
            </a:r>
          </a:p>
        </p:txBody>
      </p:sp>
      <p:sp>
        <p:nvSpPr>
          <p:cNvPr id="88" name="">
            <a:extLst xmlns:a="http://schemas.openxmlformats.org/drawingml/2006/main">
              <a:ext uri="{FF2B5EF4-FFF2-40B4-BE49-F238E27FC236}">
                <a16:creationId xmlns:a16="http://schemas.microsoft.com/office/drawing/2014/main" id="{7052341F-22D6-4B1E-8412-3351F752D1A8}"/>
              </a:ext>
            </a:extLst>
          </p:cNvPr>
          <p:cNvSpPr>
            <a:spLocks xmlns:a="http://schemas.openxmlformats.org/drawingml/2006/main" noGrp="1"/>
          </p:cNvSpPr>
          <p:nvPr/>
        </p:nvSpPr>
        <p:spPr>
          <a:xfrm xmlns:a="http://schemas.openxmlformats.org/drawingml/2006/main">
            <a:off x="6572250" y="6819900"/>
            <a:ext cx="5095875"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400" b="0">
                <a:solidFill>
                  <a:srgbClr val="5B6168"/>
                </a:solidFill>
                <a:latin typeface="Helvetica Neue"/>
                <a:ea typeface="Helvetica Neue"/>
                <a:cs typeface="Helvetica Neue"/>
              </a:defRPr>
            </a:defPPr>
            <a:lvl1pPr>
              <a:defRPr sz="2400" b="0">
                <a:solidFill>
                  <a:srgbClr val="5B6168"/>
                </a:solidFill>
                <a:latin typeface="Helvetica Neue"/>
                <a:ea typeface="Helvetica Neue"/>
                <a:cs typeface="Helvetica Neue"/>
              </a:defRPr>
            </a:lvl1pPr>
            <a:lvl2pPr>
              <a:defRPr sz="2400" b="0">
                <a:solidFill>
                  <a:srgbClr val="5B6168"/>
                </a:solidFill>
                <a:latin typeface="Helvetica Neue"/>
                <a:ea typeface="Helvetica Neue"/>
                <a:cs typeface="Helvetica Neue"/>
              </a:defRPr>
            </a:lvl2pPr>
            <a:lvl3pPr>
              <a:defRPr sz="2400" b="0">
                <a:solidFill>
                  <a:srgbClr val="5B6168"/>
                </a:solidFill>
                <a:latin typeface="Helvetica Neue"/>
                <a:ea typeface="Helvetica Neue"/>
                <a:cs typeface="Helvetica Neue"/>
              </a:defRPr>
            </a:lvl3pPr>
            <a:lvl4pPr>
              <a:defRPr sz="2400" b="0">
                <a:solidFill>
                  <a:srgbClr val="5B6168"/>
                </a:solidFill>
                <a:latin typeface="Helvetica Neue"/>
                <a:ea typeface="Helvetica Neue"/>
                <a:cs typeface="Helvetica Neue"/>
              </a:defRPr>
            </a:lvl4pPr>
            <a:lvl5pPr>
              <a:defRPr sz="2400" b="0">
                <a:solidFill>
                  <a:srgbClr val="5B6168"/>
                </a:solidFill>
                <a:latin typeface="Helvetica Neue"/>
                <a:ea typeface="Helvetica Neue"/>
                <a:cs typeface="Helvetica Neue"/>
              </a:defRPr>
            </a:lvl5pPr>
            <a:lvl6pPr>
              <a:defRPr sz="2400" b="0">
                <a:solidFill>
                  <a:srgbClr val="5B6168"/>
                </a:solidFill>
                <a:latin typeface="Helvetica Neue"/>
                <a:ea typeface="Helvetica Neue"/>
                <a:cs typeface="Helvetica Neue"/>
              </a:defRPr>
            </a:lvl6pPr>
            <a:lvl7pPr>
              <a:defRPr sz="2400" b="0">
                <a:solidFill>
                  <a:srgbClr val="5B6168"/>
                </a:solidFill>
                <a:latin typeface="Helvetica Neue"/>
                <a:ea typeface="Helvetica Neue"/>
                <a:cs typeface="Helvetica Neue"/>
              </a:defRPr>
            </a:lvl7pPr>
            <a:lvl8pPr>
              <a:defRPr sz="2400" b="0">
                <a:solidFill>
                  <a:srgbClr val="5B6168"/>
                </a:solidFill>
                <a:latin typeface="Helvetica Neue"/>
                <a:ea typeface="Helvetica Neue"/>
                <a:cs typeface="Helvetica Neue"/>
              </a:defRPr>
            </a:lvl8pPr>
            <a:lvl9pPr>
              <a:defRPr sz="2400" b="0">
                <a:solidFill>
                  <a:srgbClr val="5B6168"/>
                </a:solidFill>
                <a:latin typeface="Helvetica Neue"/>
                <a:ea typeface="Helvetica Neue"/>
                <a:cs typeface="Helvetica Neue"/>
              </a:defRPr>
            </a:lvl9pPr>
          </a:lstStyle>
          <a:p xmlns:a="http://schemas.openxmlformats.org/drawingml/2006/main">
            <a:pPr>
              <a:defRPr sz="2400" b="0">
                <a:solidFill>
                  <a:srgbClr val="5B6168"/>
                </a:solidFill>
                <a:latin typeface="Helvetica Neue"/>
                <a:ea typeface="Helvetica Neue"/>
                <a:cs typeface="Helvetica Neue"/>
              </a:defRPr>
            </a:pPr>
            <a:r>
              <a:rPr sz="2400" b="0">
                <a:solidFill>
                  <a:srgbClr val="5B6168"/>
                </a:solidFill>
                <a:latin typeface="Helvetica Neue"/>
                <a:ea typeface="Helvetica Neue"/>
                <a:cs typeface="Helvetica Neue"/>
              </a:rPr>
              <a:t>Electronic models that reach larger structures and transport.</a:t>
            </a:r>
          </a:p>
        </p:txBody>
      </p:sp>
      <p:sp>
        <p:nvSpPr>
          <p:cNvPr id="89" name="">
            <a:extLst xmlns:a="http://schemas.openxmlformats.org/drawingml/2006/main">
              <a:ext uri="{FF2B5EF4-FFF2-40B4-BE49-F238E27FC236}">
                <a16:creationId xmlns:a16="http://schemas.microsoft.com/office/drawing/2014/main" id="{2C51D16D-A4A4-4EC2-B8FB-627B96EA86F8}"/>
              </a:ext>
            </a:extLst>
          </p:cNvPr>
          <p:cNvSpPr>
            <a:spLocks xmlns:a="http://schemas.openxmlformats.org/drawingml/2006/main" noGrp="1"/>
          </p:cNvSpPr>
          <p:nvPr/>
        </p:nvSpPr>
        <p:spPr>
          <a:xfrm xmlns:a="http://schemas.openxmlformats.org/drawingml/2006/main">
            <a:off x="12382500" y="5524500"/>
            <a:ext cx="5143500" cy="19050"/>
          </a:xfrm>
          <a:prstGeom xmlns:a="http://schemas.openxmlformats.org/drawingml/2006/main" prst="rect">
            <a:avLst/>
          </a:prstGeom>
          <a:solidFill xmlns:a="http://schemas.openxmlformats.org/drawingml/2006/main">
            <a:srgbClr val="C9472B"/>
          </a:solidFill>
          <a:ln xmlns:a="http://schemas.openxmlformats.org/drawingml/2006/main" w="0">
            <a:noFill/>
          </a:ln>
        </p:spPr>
      </p:sp>
      <p:sp>
        <p:nvSpPr>
          <p:cNvPr id="90" name="">
            <a:extLst xmlns:a="http://schemas.openxmlformats.org/drawingml/2006/main">
              <a:ext uri="{FF2B5EF4-FFF2-40B4-BE49-F238E27FC236}">
                <a16:creationId xmlns:a16="http://schemas.microsoft.com/office/drawing/2014/main" id="{D44849C4-CE67-4B9F-B6CC-E1F8AF8A1283}"/>
              </a:ext>
            </a:extLst>
          </p:cNvPr>
          <p:cNvSpPr>
            <a:spLocks xmlns:a="http://schemas.openxmlformats.org/drawingml/2006/main" noGrp="1"/>
          </p:cNvSpPr>
          <p:nvPr/>
        </p:nvSpPr>
        <p:spPr>
          <a:xfrm xmlns:a="http://schemas.openxmlformats.org/drawingml/2006/main">
            <a:off x="12382500" y="5772150"/>
            <a:ext cx="514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225" b="1">
                <a:solidFill>
                  <a:srgbClr val="C9472B"/>
                </a:solidFill>
                <a:latin typeface="Helvetica Neue"/>
                <a:ea typeface="Helvetica Neue"/>
                <a:cs typeface="Helvetica Neue"/>
              </a:defRPr>
            </a:defPPr>
            <a:lvl1pPr>
              <a:defRPr sz="3225" b="1">
                <a:solidFill>
                  <a:srgbClr val="C9472B"/>
                </a:solidFill>
                <a:latin typeface="Helvetica Neue"/>
                <a:ea typeface="Helvetica Neue"/>
                <a:cs typeface="Helvetica Neue"/>
              </a:defRPr>
            </a:lvl1pPr>
            <a:lvl2pPr>
              <a:defRPr sz="3225" b="1">
                <a:solidFill>
                  <a:srgbClr val="C9472B"/>
                </a:solidFill>
                <a:latin typeface="Helvetica Neue"/>
                <a:ea typeface="Helvetica Neue"/>
                <a:cs typeface="Helvetica Neue"/>
              </a:defRPr>
            </a:lvl2pPr>
            <a:lvl3pPr>
              <a:defRPr sz="3225" b="1">
                <a:solidFill>
                  <a:srgbClr val="C9472B"/>
                </a:solidFill>
                <a:latin typeface="Helvetica Neue"/>
                <a:ea typeface="Helvetica Neue"/>
                <a:cs typeface="Helvetica Neue"/>
              </a:defRPr>
            </a:lvl3pPr>
            <a:lvl4pPr>
              <a:defRPr sz="3225" b="1">
                <a:solidFill>
                  <a:srgbClr val="C9472B"/>
                </a:solidFill>
                <a:latin typeface="Helvetica Neue"/>
                <a:ea typeface="Helvetica Neue"/>
                <a:cs typeface="Helvetica Neue"/>
              </a:defRPr>
            </a:lvl4pPr>
            <a:lvl5pPr>
              <a:defRPr sz="3225" b="1">
                <a:solidFill>
                  <a:srgbClr val="C9472B"/>
                </a:solidFill>
                <a:latin typeface="Helvetica Neue"/>
                <a:ea typeface="Helvetica Neue"/>
                <a:cs typeface="Helvetica Neue"/>
              </a:defRPr>
            </a:lvl5pPr>
            <a:lvl6pPr>
              <a:defRPr sz="3225" b="1">
                <a:solidFill>
                  <a:srgbClr val="C9472B"/>
                </a:solidFill>
                <a:latin typeface="Helvetica Neue"/>
                <a:ea typeface="Helvetica Neue"/>
                <a:cs typeface="Helvetica Neue"/>
              </a:defRPr>
            </a:lvl6pPr>
            <a:lvl7pPr>
              <a:defRPr sz="3225" b="1">
                <a:solidFill>
                  <a:srgbClr val="C9472B"/>
                </a:solidFill>
                <a:latin typeface="Helvetica Neue"/>
                <a:ea typeface="Helvetica Neue"/>
                <a:cs typeface="Helvetica Neue"/>
              </a:defRPr>
            </a:lvl7pPr>
            <a:lvl8pPr>
              <a:defRPr sz="3225" b="1">
                <a:solidFill>
                  <a:srgbClr val="C9472B"/>
                </a:solidFill>
                <a:latin typeface="Helvetica Neue"/>
                <a:ea typeface="Helvetica Neue"/>
                <a:cs typeface="Helvetica Neue"/>
              </a:defRPr>
            </a:lvl8pPr>
            <a:lvl9pPr>
              <a:defRPr sz="3225" b="1">
                <a:solidFill>
                  <a:srgbClr val="C9472B"/>
                </a:solidFill>
                <a:latin typeface="Helvetica Neue"/>
                <a:ea typeface="Helvetica Neue"/>
                <a:cs typeface="Helvetica Neue"/>
              </a:defRPr>
            </a:lvl9pPr>
          </a:lstStyle>
          <a:p xmlns:a="http://schemas.openxmlformats.org/drawingml/2006/main">
            <a:pPr>
              <a:defRPr sz="3225" b="1">
                <a:solidFill>
                  <a:srgbClr val="C9472B"/>
                </a:solidFill>
                <a:latin typeface="Helvetica Neue"/>
                <a:ea typeface="Helvetica Neue"/>
                <a:cs typeface="Helvetica Neue"/>
              </a:defRPr>
            </a:pPr>
            <a:r>
              <a:rPr sz="3225" b="1">
                <a:solidFill>
                  <a:srgbClr val="C9472B"/>
                </a:solidFill>
                <a:latin typeface="Helvetica Neue"/>
                <a:ea typeface="Helvetica Neue"/>
                <a:cs typeface="Helvetica Neue"/>
              </a:rPr>
              <a:t>Experimental connections</a:t>
            </a:r>
          </a:p>
        </p:txBody>
      </p:sp>
      <p:sp>
        <p:nvSpPr>
          <p:cNvPr id="91" name="">
            <a:extLst xmlns:a="http://schemas.openxmlformats.org/drawingml/2006/main">
              <a:ext uri="{FF2B5EF4-FFF2-40B4-BE49-F238E27FC236}">
                <a16:creationId xmlns:a16="http://schemas.microsoft.com/office/drawing/2014/main" id="{92A1D540-5CB1-4ED2-A10F-EB0CB8F35600}"/>
              </a:ext>
            </a:extLst>
          </p:cNvPr>
          <p:cNvSpPr>
            <a:spLocks xmlns:a="http://schemas.openxmlformats.org/drawingml/2006/main" noGrp="1"/>
          </p:cNvSpPr>
          <p:nvPr/>
        </p:nvSpPr>
        <p:spPr>
          <a:xfrm xmlns:a="http://schemas.openxmlformats.org/drawingml/2006/main">
            <a:off x="12382500" y="6819900"/>
            <a:ext cx="51435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400" b="0">
                <a:solidFill>
                  <a:srgbClr val="5B6168"/>
                </a:solidFill>
                <a:latin typeface="Helvetica Neue"/>
                <a:ea typeface="Helvetica Neue"/>
                <a:cs typeface="Helvetica Neue"/>
              </a:defRPr>
            </a:defPPr>
            <a:lvl1pPr>
              <a:defRPr sz="2400" b="0">
                <a:solidFill>
                  <a:srgbClr val="5B6168"/>
                </a:solidFill>
                <a:latin typeface="Helvetica Neue"/>
                <a:ea typeface="Helvetica Neue"/>
                <a:cs typeface="Helvetica Neue"/>
              </a:defRPr>
            </a:lvl1pPr>
            <a:lvl2pPr>
              <a:defRPr sz="2400" b="0">
                <a:solidFill>
                  <a:srgbClr val="5B6168"/>
                </a:solidFill>
                <a:latin typeface="Helvetica Neue"/>
                <a:ea typeface="Helvetica Neue"/>
                <a:cs typeface="Helvetica Neue"/>
              </a:defRPr>
            </a:lvl2pPr>
            <a:lvl3pPr>
              <a:defRPr sz="2400" b="0">
                <a:solidFill>
                  <a:srgbClr val="5B6168"/>
                </a:solidFill>
                <a:latin typeface="Helvetica Neue"/>
                <a:ea typeface="Helvetica Neue"/>
                <a:cs typeface="Helvetica Neue"/>
              </a:defRPr>
            </a:lvl3pPr>
            <a:lvl4pPr>
              <a:defRPr sz="2400" b="0">
                <a:solidFill>
                  <a:srgbClr val="5B6168"/>
                </a:solidFill>
                <a:latin typeface="Helvetica Neue"/>
                <a:ea typeface="Helvetica Neue"/>
                <a:cs typeface="Helvetica Neue"/>
              </a:defRPr>
            </a:lvl4pPr>
            <a:lvl5pPr>
              <a:defRPr sz="2400" b="0">
                <a:solidFill>
                  <a:srgbClr val="5B6168"/>
                </a:solidFill>
                <a:latin typeface="Helvetica Neue"/>
                <a:ea typeface="Helvetica Neue"/>
                <a:cs typeface="Helvetica Neue"/>
              </a:defRPr>
            </a:lvl5pPr>
            <a:lvl6pPr>
              <a:defRPr sz="2400" b="0">
                <a:solidFill>
                  <a:srgbClr val="5B6168"/>
                </a:solidFill>
                <a:latin typeface="Helvetica Neue"/>
                <a:ea typeface="Helvetica Neue"/>
                <a:cs typeface="Helvetica Neue"/>
              </a:defRPr>
            </a:lvl6pPr>
            <a:lvl7pPr>
              <a:defRPr sz="2400" b="0">
                <a:solidFill>
                  <a:srgbClr val="5B6168"/>
                </a:solidFill>
                <a:latin typeface="Helvetica Neue"/>
                <a:ea typeface="Helvetica Neue"/>
                <a:cs typeface="Helvetica Neue"/>
              </a:defRPr>
            </a:lvl7pPr>
            <a:lvl8pPr>
              <a:defRPr sz="2400" b="0">
                <a:solidFill>
                  <a:srgbClr val="5B6168"/>
                </a:solidFill>
                <a:latin typeface="Helvetica Neue"/>
                <a:ea typeface="Helvetica Neue"/>
                <a:cs typeface="Helvetica Neue"/>
              </a:defRPr>
            </a:lvl8pPr>
            <a:lvl9pPr>
              <a:defRPr sz="2400" b="0">
                <a:solidFill>
                  <a:srgbClr val="5B6168"/>
                </a:solidFill>
                <a:latin typeface="Helvetica Neue"/>
                <a:ea typeface="Helvetica Neue"/>
                <a:cs typeface="Helvetica Neue"/>
              </a:defRPr>
            </a:lvl9pPr>
          </a:lstStyle>
          <a:p xmlns:a="http://schemas.openxmlformats.org/drawingml/2006/main">
            <a:pPr>
              <a:defRPr sz="2400" b="0">
                <a:solidFill>
                  <a:srgbClr val="5B6168"/>
                </a:solidFill>
                <a:latin typeface="Helvetica Neue"/>
                <a:ea typeface="Helvetica Neue"/>
                <a:cs typeface="Helvetica Neue"/>
              </a:defRPr>
            </a:pPr>
            <a:r>
              <a:rPr sz="2400" b="0">
                <a:solidFill>
                  <a:srgbClr val="5B6168"/>
                </a:solidFill>
                <a:latin typeface="Helvetica Neue"/>
                <a:ea typeface="Helvetica Neue"/>
                <a:cs typeface="Helvetica Neue"/>
              </a:rPr>
              <a:t>Physical explanations of observed material behaviour.</a:t>
            </a:r>
          </a:p>
        </p:txBody>
      </p:sp>
      <p:sp>
        <p:nvSpPr>
          <p:cNvPr id="92" name="">
            <a:extLst xmlns:a="http://schemas.openxmlformats.org/drawingml/2006/main">
              <a:ext uri="{FF2B5EF4-FFF2-40B4-BE49-F238E27FC236}">
                <a16:creationId xmlns:a16="http://schemas.microsoft.com/office/drawing/2014/main" id="{E17FE046-98D3-4BEF-BFAB-A9470CF1A3B7}"/>
              </a:ext>
            </a:extLst>
          </p:cNvPr>
          <p:cNvSpPr>
            <a:spLocks xmlns:a="http://schemas.openxmlformats.org/drawingml/2006/main" noGrp="1"/>
          </p:cNvSpPr>
          <p:nvPr/>
        </p:nvSpPr>
        <p:spPr>
          <a:xfrm xmlns:a="http://schemas.openxmlformats.org/drawingml/2006/main">
            <a:off x="762000" y="9067800"/>
            <a:ext cx="16764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325" b="1">
                <a:solidFill>
                  <a:srgbClr val="0F3F73"/>
                </a:solidFill>
                <a:latin typeface="Helvetica Neue"/>
                <a:ea typeface="Helvetica Neue"/>
                <a:cs typeface="Helvetica Neue"/>
              </a:defRPr>
            </a:defPPr>
            <a:lvl1pPr>
              <a:defRPr sz="2325" b="1">
                <a:solidFill>
                  <a:srgbClr val="0F3F73"/>
                </a:solidFill>
                <a:latin typeface="Helvetica Neue"/>
                <a:ea typeface="Helvetica Neue"/>
                <a:cs typeface="Helvetica Neue"/>
              </a:defRPr>
            </a:lvl1pPr>
            <a:lvl2pPr>
              <a:defRPr sz="2325" b="1">
                <a:solidFill>
                  <a:srgbClr val="0F3F73"/>
                </a:solidFill>
                <a:latin typeface="Helvetica Neue"/>
                <a:ea typeface="Helvetica Neue"/>
                <a:cs typeface="Helvetica Neue"/>
              </a:defRPr>
            </a:lvl2pPr>
            <a:lvl3pPr>
              <a:defRPr sz="2325" b="1">
                <a:solidFill>
                  <a:srgbClr val="0F3F73"/>
                </a:solidFill>
                <a:latin typeface="Helvetica Neue"/>
                <a:ea typeface="Helvetica Neue"/>
                <a:cs typeface="Helvetica Neue"/>
              </a:defRPr>
            </a:lvl3pPr>
            <a:lvl4pPr>
              <a:defRPr sz="2325" b="1">
                <a:solidFill>
                  <a:srgbClr val="0F3F73"/>
                </a:solidFill>
                <a:latin typeface="Helvetica Neue"/>
                <a:ea typeface="Helvetica Neue"/>
                <a:cs typeface="Helvetica Neue"/>
              </a:defRPr>
            </a:lvl4pPr>
            <a:lvl5pPr>
              <a:defRPr sz="2325" b="1">
                <a:solidFill>
                  <a:srgbClr val="0F3F73"/>
                </a:solidFill>
                <a:latin typeface="Helvetica Neue"/>
                <a:ea typeface="Helvetica Neue"/>
                <a:cs typeface="Helvetica Neue"/>
              </a:defRPr>
            </a:lvl5pPr>
            <a:lvl6pPr>
              <a:defRPr sz="2325" b="1">
                <a:solidFill>
                  <a:srgbClr val="0F3F73"/>
                </a:solidFill>
                <a:latin typeface="Helvetica Neue"/>
                <a:ea typeface="Helvetica Neue"/>
                <a:cs typeface="Helvetica Neue"/>
              </a:defRPr>
            </a:lvl6pPr>
            <a:lvl7pPr>
              <a:defRPr sz="2325" b="1">
                <a:solidFill>
                  <a:srgbClr val="0F3F73"/>
                </a:solidFill>
                <a:latin typeface="Helvetica Neue"/>
                <a:ea typeface="Helvetica Neue"/>
                <a:cs typeface="Helvetica Neue"/>
              </a:defRPr>
            </a:lvl7pPr>
            <a:lvl8pPr>
              <a:defRPr sz="2325" b="1">
                <a:solidFill>
                  <a:srgbClr val="0F3F73"/>
                </a:solidFill>
                <a:latin typeface="Helvetica Neue"/>
                <a:ea typeface="Helvetica Neue"/>
                <a:cs typeface="Helvetica Neue"/>
              </a:defRPr>
            </a:lvl8pPr>
            <a:lvl9pPr>
              <a:defRPr sz="2325" b="1">
                <a:solidFill>
                  <a:srgbClr val="0F3F73"/>
                </a:solidFill>
                <a:latin typeface="Helvetica Neue"/>
                <a:ea typeface="Helvetica Neue"/>
                <a:cs typeface="Helvetica Neue"/>
              </a:defRPr>
            </a:lvl9pPr>
          </a:lstStyle>
          <a:p xmlns:a="http://schemas.openxmlformats.org/drawingml/2006/main">
            <a:pPr>
              <a:defRPr sz="2325" b="1">
                <a:solidFill>
                  <a:srgbClr val="0F3F73"/>
                </a:solidFill>
                <a:latin typeface="Helvetica Neue"/>
                <a:ea typeface="Helvetica Neue"/>
                <a:cs typeface="Helvetica Neue"/>
              </a:defRPr>
            </a:pPr>
            <a:r>
              <a:rPr sz="2325" b="1">
                <a:solidFill>
                  <a:srgbClr val="0F3F73"/>
                </a:solidFill>
                <a:latin typeface="Helvetica Neue"/>
                <a:ea typeface="Helvetica Neue"/>
                <a:cs typeface="Helvetica Neue"/>
              </a:rPr>
              <a:t>The Fellowship develops a new scientific question from this established modelling expertise.</a:t>
            </a:r>
          </a:p>
        </p:txBody>
      </p:sp>
    </p:spTree>
    <p:extLst>
      <p:ext uri="{BB962C8B-B14F-4D97-AF65-F5344CB8AC3E}">
        <p14:creationId xmlns:p14="http://schemas.microsoft.com/office/powerpoint/2010/main" val="1497011251"/>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3" name="">
            <a:extLst xmlns:a="http://schemas.openxmlformats.org/drawingml/2006/main">
              <a:ext uri="{FF2B5EF4-FFF2-40B4-BE49-F238E27FC236}">
                <a16:creationId xmlns:a16="http://schemas.microsoft.com/office/drawing/2014/main" id="{45E0457D-47A2-4471-9EDB-043AEC18CC87}"/>
              </a:ext>
            </a:extLst>
          </p:cNvPr>
          <p:cNvSpPr>
            <a:spLocks xmlns:a="http://schemas.openxmlformats.org/drawingml/2006/main" noGrp="1"/>
          </p:cNvSpPr>
          <p:nvPr/>
        </p:nvSpPr>
        <p:spPr>
          <a:xfrm xmlns:a="http://schemas.openxmlformats.org/drawingml/2006/main">
            <a:off x="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4E5D0909-E16D-4E3E-8EBE-8599BFA812A0}"/>
              </a:ext>
            </a:extLst>
          </p:cNvPr>
          <p:cNvSpPr>
            <a:spLocks xmlns:a="http://schemas.openxmlformats.org/drawingml/2006/main" noGrp="1"/>
          </p:cNvSpPr>
          <p:nvPr/>
        </p:nvSpPr>
        <p:spPr>
          <a:xfrm xmlns:a="http://schemas.openxmlformats.org/drawingml/2006/main">
            <a:off x="38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9566E349-722F-4CCD-920D-B2A7077EE12C}"/>
              </a:ext>
            </a:extLst>
          </p:cNvPr>
          <p:cNvSpPr>
            <a:spLocks xmlns:a="http://schemas.openxmlformats.org/drawingml/2006/main" noGrp="1"/>
          </p:cNvSpPr>
          <p:nvPr/>
        </p:nvSpPr>
        <p:spPr>
          <a:xfrm xmlns:a="http://schemas.openxmlformats.org/drawingml/2006/main">
            <a:off x="76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69D53BC1-B7B2-4A80-984D-02EB8B105E53}"/>
              </a:ext>
            </a:extLst>
          </p:cNvPr>
          <p:cNvSpPr>
            <a:spLocks xmlns:a="http://schemas.openxmlformats.org/drawingml/2006/main" noGrp="1"/>
          </p:cNvSpPr>
          <p:nvPr/>
        </p:nvSpPr>
        <p:spPr>
          <a:xfrm xmlns:a="http://schemas.openxmlformats.org/drawingml/2006/main">
            <a:off x="114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35761FC7-E438-4CB1-BBB3-844A757E46C9}"/>
              </a:ext>
            </a:extLst>
          </p:cNvPr>
          <p:cNvSpPr>
            <a:spLocks xmlns:a="http://schemas.openxmlformats.org/drawingml/2006/main" noGrp="1"/>
          </p:cNvSpPr>
          <p:nvPr/>
        </p:nvSpPr>
        <p:spPr>
          <a:xfrm xmlns:a="http://schemas.openxmlformats.org/drawingml/2006/main">
            <a:off x="152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5025A78F-E62B-4ABC-B0E3-7528AC96A7C0}"/>
              </a:ext>
            </a:extLst>
          </p:cNvPr>
          <p:cNvSpPr>
            <a:spLocks xmlns:a="http://schemas.openxmlformats.org/drawingml/2006/main" noGrp="1"/>
          </p:cNvSpPr>
          <p:nvPr/>
        </p:nvSpPr>
        <p:spPr>
          <a:xfrm xmlns:a="http://schemas.openxmlformats.org/drawingml/2006/main">
            <a:off x="190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E0ED39F3-B9A3-43EB-9449-1ABAF1878C18}"/>
              </a:ext>
            </a:extLst>
          </p:cNvPr>
          <p:cNvSpPr>
            <a:spLocks xmlns:a="http://schemas.openxmlformats.org/drawingml/2006/main" noGrp="1"/>
          </p:cNvSpPr>
          <p:nvPr/>
        </p:nvSpPr>
        <p:spPr>
          <a:xfrm xmlns:a="http://schemas.openxmlformats.org/drawingml/2006/main">
            <a:off x="228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D42A852D-6EC4-4CB1-A5D2-F1628585F019}"/>
              </a:ext>
            </a:extLst>
          </p:cNvPr>
          <p:cNvSpPr>
            <a:spLocks xmlns:a="http://schemas.openxmlformats.org/drawingml/2006/main" noGrp="1"/>
          </p:cNvSpPr>
          <p:nvPr/>
        </p:nvSpPr>
        <p:spPr>
          <a:xfrm xmlns:a="http://schemas.openxmlformats.org/drawingml/2006/main">
            <a:off x="266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ED1DEB8C-E9B5-493C-B574-7B5AC0284FC5}"/>
              </a:ext>
            </a:extLst>
          </p:cNvPr>
          <p:cNvSpPr>
            <a:spLocks xmlns:a="http://schemas.openxmlformats.org/drawingml/2006/main" noGrp="1"/>
          </p:cNvSpPr>
          <p:nvPr/>
        </p:nvSpPr>
        <p:spPr>
          <a:xfrm xmlns:a="http://schemas.openxmlformats.org/drawingml/2006/main">
            <a:off x="304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3F557959-0DE9-4C58-A545-DCFD740B3731}"/>
              </a:ext>
            </a:extLst>
          </p:cNvPr>
          <p:cNvSpPr>
            <a:spLocks xmlns:a="http://schemas.openxmlformats.org/drawingml/2006/main" noGrp="1"/>
          </p:cNvSpPr>
          <p:nvPr/>
        </p:nvSpPr>
        <p:spPr>
          <a:xfrm xmlns:a="http://schemas.openxmlformats.org/drawingml/2006/main">
            <a:off x="342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C461143D-9AC6-471A-8C1E-9B936E5DE670}"/>
              </a:ext>
            </a:extLst>
          </p:cNvPr>
          <p:cNvSpPr>
            <a:spLocks xmlns:a="http://schemas.openxmlformats.org/drawingml/2006/main" noGrp="1"/>
          </p:cNvSpPr>
          <p:nvPr/>
        </p:nvSpPr>
        <p:spPr>
          <a:xfrm xmlns:a="http://schemas.openxmlformats.org/drawingml/2006/main">
            <a:off x="381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4925D46B-E90A-4A10-B38B-8594A37894ED}"/>
              </a:ext>
            </a:extLst>
          </p:cNvPr>
          <p:cNvSpPr>
            <a:spLocks xmlns:a="http://schemas.openxmlformats.org/drawingml/2006/main" noGrp="1"/>
          </p:cNvSpPr>
          <p:nvPr/>
        </p:nvSpPr>
        <p:spPr>
          <a:xfrm xmlns:a="http://schemas.openxmlformats.org/drawingml/2006/main">
            <a:off x="419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66C7044A-2D24-4A11-ACB8-B189881EAED0}"/>
              </a:ext>
            </a:extLst>
          </p:cNvPr>
          <p:cNvSpPr>
            <a:spLocks xmlns:a="http://schemas.openxmlformats.org/drawingml/2006/main" noGrp="1"/>
          </p:cNvSpPr>
          <p:nvPr/>
        </p:nvSpPr>
        <p:spPr>
          <a:xfrm xmlns:a="http://schemas.openxmlformats.org/drawingml/2006/main">
            <a:off x="457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9B338866-F9C4-4EB3-A7DF-E8DE01D16692}"/>
              </a:ext>
            </a:extLst>
          </p:cNvPr>
          <p:cNvSpPr>
            <a:spLocks xmlns:a="http://schemas.openxmlformats.org/drawingml/2006/main" noGrp="1"/>
          </p:cNvSpPr>
          <p:nvPr/>
        </p:nvSpPr>
        <p:spPr>
          <a:xfrm xmlns:a="http://schemas.openxmlformats.org/drawingml/2006/main">
            <a:off x="495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8E1601BE-01C2-42E9-AFE9-41A487D1B1E6}"/>
              </a:ext>
            </a:extLst>
          </p:cNvPr>
          <p:cNvSpPr>
            <a:spLocks xmlns:a="http://schemas.openxmlformats.org/drawingml/2006/main" noGrp="1"/>
          </p:cNvSpPr>
          <p:nvPr/>
        </p:nvSpPr>
        <p:spPr>
          <a:xfrm xmlns:a="http://schemas.openxmlformats.org/drawingml/2006/main">
            <a:off x="533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C3160BE5-EACC-4734-8E20-5DA20DF7EB9E}"/>
              </a:ext>
            </a:extLst>
          </p:cNvPr>
          <p:cNvSpPr>
            <a:spLocks xmlns:a="http://schemas.openxmlformats.org/drawingml/2006/main" noGrp="1"/>
          </p:cNvSpPr>
          <p:nvPr/>
        </p:nvSpPr>
        <p:spPr>
          <a:xfrm xmlns:a="http://schemas.openxmlformats.org/drawingml/2006/main">
            <a:off x="571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9A36D83C-8180-406D-AA7B-BE2CA8B22371}"/>
              </a:ext>
            </a:extLst>
          </p:cNvPr>
          <p:cNvSpPr>
            <a:spLocks xmlns:a="http://schemas.openxmlformats.org/drawingml/2006/main" noGrp="1"/>
          </p:cNvSpPr>
          <p:nvPr/>
        </p:nvSpPr>
        <p:spPr>
          <a:xfrm xmlns:a="http://schemas.openxmlformats.org/drawingml/2006/main">
            <a:off x="609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61A0E74E-9269-403D-8165-07EFD533312D}"/>
              </a:ext>
            </a:extLst>
          </p:cNvPr>
          <p:cNvSpPr>
            <a:spLocks xmlns:a="http://schemas.openxmlformats.org/drawingml/2006/main" noGrp="1"/>
          </p:cNvSpPr>
          <p:nvPr/>
        </p:nvSpPr>
        <p:spPr>
          <a:xfrm xmlns:a="http://schemas.openxmlformats.org/drawingml/2006/main">
            <a:off x="647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EF2C2D2A-6EF9-4464-8738-CAA01D7A9751}"/>
              </a:ext>
            </a:extLst>
          </p:cNvPr>
          <p:cNvSpPr>
            <a:spLocks xmlns:a="http://schemas.openxmlformats.org/drawingml/2006/main" noGrp="1"/>
          </p:cNvSpPr>
          <p:nvPr/>
        </p:nvSpPr>
        <p:spPr>
          <a:xfrm xmlns:a="http://schemas.openxmlformats.org/drawingml/2006/main">
            <a:off x="685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E8291694-3B45-47FD-BA99-A15F67E5789E}"/>
              </a:ext>
            </a:extLst>
          </p:cNvPr>
          <p:cNvSpPr>
            <a:spLocks xmlns:a="http://schemas.openxmlformats.org/drawingml/2006/main" noGrp="1"/>
          </p:cNvSpPr>
          <p:nvPr/>
        </p:nvSpPr>
        <p:spPr>
          <a:xfrm xmlns:a="http://schemas.openxmlformats.org/drawingml/2006/main">
            <a:off x="723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13632ADC-5861-44CE-88C3-A9F511D3697E}"/>
              </a:ext>
            </a:extLst>
          </p:cNvPr>
          <p:cNvSpPr>
            <a:spLocks xmlns:a="http://schemas.openxmlformats.org/drawingml/2006/main" noGrp="1"/>
          </p:cNvSpPr>
          <p:nvPr/>
        </p:nvSpPr>
        <p:spPr>
          <a:xfrm xmlns:a="http://schemas.openxmlformats.org/drawingml/2006/main">
            <a:off x="762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6CC05213-0C47-4C5C-B39E-61F51D321BDD}"/>
              </a:ext>
            </a:extLst>
          </p:cNvPr>
          <p:cNvSpPr>
            <a:spLocks xmlns:a="http://schemas.openxmlformats.org/drawingml/2006/main" noGrp="1"/>
          </p:cNvSpPr>
          <p:nvPr/>
        </p:nvSpPr>
        <p:spPr>
          <a:xfrm xmlns:a="http://schemas.openxmlformats.org/drawingml/2006/main">
            <a:off x="800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3B058A46-E7F5-48F4-B941-4EA4B27C15C6}"/>
              </a:ext>
            </a:extLst>
          </p:cNvPr>
          <p:cNvSpPr>
            <a:spLocks xmlns:a="http://schemas.openxmlformats.org/drawingml/2006/main" noGrp="1"/>
          </p:cNvSpPr>
          <p:nvPr/>
        </p:nvSpPr>
        <p:spPr>
          <a:xfrm xmlns:a="http://schemas.openxmlformats.org/drawingml/2006/main">
            <a:off x="838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96636A1E-FAB7-4323-8C86-BFDCCEF04C7D}"/>
              </a:ext>
            </a:extLst>
          </p:cNvPr>
          <p:cNvSpPr>
            <a:spLocks xmlns:a="http://schemas.openxmlformats.org/drawingml/2006/main" noGrp="1"/>
          </p:cNvSpPr>
          <p:nvPr/>
        </p:nvSpPr>
        <p:spPr>
          <a:xfrm xmlns:a="http://schemas.openxmlformats.org/drawingml/2006/main">
            <a:off x="876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0323190B-5831-4EE3-9EA1-EE4FE1C932F5}"/>
              </a:ext>
            </a:extLst>
          </p:cNvPr>
          <p:cNvSpPr>
            <a:spLocks xmlns:a="http://schemas.openxmlformats.org/drawingml/2006/main" noGrp="1"/>
          </p:cNvSpPr>
          <p:nvPr/>
        </p:nvSpPr>
        <p:spPr>
          <a:xfrm xmlns:a="http://schemas.openxmlformats.org/drawingml/2006/main">
            <a:off x="914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64AC2C07-A4AB-4C13-B42B-7DF20480B5AF}"/>
              </a:ext>
            </a:extLst>
          </p:cNvPr>
          <p:cNvSpPr>
            <a:spLocks xmlns:a="http://schemas.openxmlformats.org/drawingml/2006/main" noGrp="1"/>
          </p:cNvSpPr>
          <p:nvPr/>
        </p:nvSpPr>
        <p:spPr>
          <a:xfrm xmlns:a="http://schemas.openxmlformats.org/drawingml/2006/main">
            <a:off x="952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95A20E2D-35F0-4AA7-BF67-FFBA5C541616}"/>
              </a:ext>
            </a:extLst>
          </p:cNvPr>
          <p:cNvSpPr>
            <a:spLocks xmlns:a="http://schemas.openxmlformats.org/drawingml/2006/main" noGrp="1"/>
          </p:cNvSpPr>
          <p:nvPr/>
        </p:nvSpPr>
        <p:spPr>
          <a:xfrm xmlns:a="http://schemas.openxmlformats.org/drawingml/2006/main">
            <a:off x="990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8D46D9C0-02A7-4D84-96DD-21DDC157CE01}"/>
              </a:ext>
            </a:extLst>
          </p:cNvPr>
          <p:cNvSpPr>
            <a:spLocks xmlns:a="http://schemas.openxmlformats.org/drawingml/2006/main" noGrp="1"/>
          </p:cNvSpPr>
          <p:nvPr/>
        </p:nvSpPr>
        <p:spPr>
          <a:xfrm xmlns:a="http://schemas.openxmlformats.org/drawingml/2006/main">
            <a:off x="1028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40A50AEB-BD3A-471E-8D12-AF4155556EE9}"/>
              </a:ext>
            </a:extLst>
          </p:cNvPr>
          <p:cNvSpPr>
            <a:spLocks xmlns:a="http://schemas.openxmlformats.org/drawingml/2006/main" noGrp="1"/>
          </p:cNvSpPr>
          <p:nvPr/>
        </p:nvSpPr>
        <p:spPr>
          <a:xfrm xmlns:a="http://schemas.openxmlformats.org/drawingml/2006/main">
            <a:off x="1066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E4B4683A-7977-494A-944D-8E7F7EFEDAF2}"/>
              </a:ext>
            </a:extLst>
          </p:cNvPr>
          <p:cNvSpPr>
            <a:spLocks xmlns:a="http://schemas.openxmlformats.org/drawingml/2006/main" noGrp="1"/>
          </p:cNvSpPr>
          <p:nvPr/>
        </p:nvSpPr>
        <p:spPr>
          <a:xfrm xmlns:a="http://schemas.openxmlformats.org/drawingml/2006/main">
            <a:off x="1104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CE08B3DA-C1C0-4498-9D5F-B4BE2E6CA1C2}"/>
              </a:ext>
            </a:extLst>
          </p:cNvPr>
          <p:cNvSpPr>
            <a:spLocks xmlns:a="http://schemas.openxmlformats.org/drawingml/2006/main" noGrp="1"/>
          </p:cNvSpPr>
          <p:nvPr/>
        </p:nvSpPr>
        <p:spPr>
          <a:xfrm xmlns:a="http://schemas.openxmlformats.org/drawingml/2006/main">
            <a:off x="1143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A4DCCFD0-88ED-44CB-8917-FD08308D3366}"/>
              </a:ext>
            </a:extLst>
          </p:cNvPr>
          <p:cNvSpPr>
            <a:spLocks xmlns:a="http://schemas.openxmlformats.org/drawingml/2006/main" noGrp="1"/>
          </p:cNvSpPr>
          <p:nvPr/>
        </p:nvSpPr>
        <p:spPr>
          <a:xfrm xmlns:a="http://schemas.openxmlformats.org/drawingml/2006/main">
            <a:off x="1181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F1A47076-0FDF-4A89-8A36-0934685256E6}"/>
              </a:ext>
            </a:extLst>
          </p:cNvPr>
          <p:cNvSpPr>
            <a:spLocks xmlns:a="http://schemas.openxmlformats.org/drawingml/2006/main" noGrp="1"/>
          </p:cNvSpPr>
          <p:nvPr/>
        </p:nvSpPr>
        <p:spPr>
          <a:xfrm xmlns:a="http://schemas.openxmlformats.org/drawingml/2006/main">
            <a:off x="1219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C2791FE7-9618-4F34-969F-0D5E76C7633B}"/>
              </a:ext>
            </a:extLst>
          </p:cNvPr>
          <p:cNvSpPr>
            <a:spLocks xmlns:a="http://schemas.openxmlformats.org/drawingml/2006/main" noGrp="1"/>
          </p:cNvSpPr>
          <p:nvPr/>
        </p:nvSpPr>
        <p:spPr>
          <a:xfrm xmlns:a="http://schemas.openxmlformats.org/drawingml/2006/main">
            <a:off x="1257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B2A7C011-23CA-44A9-AD29-85DCCBC16850}"/>
              </a:ext>
            </a:extLst>
          </p:cNvPr>
          <p:cNvSpPr>
            <a:spLocks xmlns:a="http://schemas.openxmlformats.org/drawingml/2006/main" noGrp="1"/>
          </p:cNvSpPr>
          <p:nvPr/>
        </p:nvSpPr>
        <p:spPr>
          <a:xfrm xmlns:a="http://schemas.openxmlformats.org/drawingml/2006/main">
            <a:off x="1295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2CA20124-BF6A-48DC-A80C-9B89EFAA9E88}"/>
              </a:ext>
            </a:extLst>
          </p:cNvPr>
          <p:cNvSpPr>
            <a:spLocks xmlns:a="http://schemas.openxmlformats.org/drawingml/2006/main" noGrp="1"/>
          </p:cNvSpPr>
          <p:nvPr/>
        </p:nvSpPr>
        <p:spPr>
          <a:xfrm xmlns:a="http://schemas.openxmlformats.org/drawingml/2006/main">
            <a:off x="1333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4B50EAC9-FC3D-4DE6-9BB2-340BE5F1E21E}"/>
              </a:ext>
            </a:extLst>
          </p:cNvPr>
          <p:cNvSpPr>
            <a:spLocks xmlns:a="http://schemas.openxmlformats.org/drawingml/2006/main" noGrp="1"/>
          </p:cNvSpPr>
          <p:nvPr/>
        </p:nvSpPr>
        <p:spPr>
          <a:xfrm xmlns:a="http://schemas.openxmlformats.org/drawingml/2006/main">
            <a:off x="1371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6D9BC7C1-E8EC-40A1-8869-44408591E05E}"/>
              </a:ext>
            </a:extLst>
          </p:cNvPr>
          <p:cNvSpPr>
            <a:spLocks xmlns:a="http://schemas.openxmlformats.org/drawingml/2006/main" noGrp="1"/>
          </p:cNvSpPr>
          <p:nvPr/>
        </p:nvSpPr>
        <p:spPr>
          <a:xfrm xmlns:a="http://schemas.openxmlformats.org/drawingml/2006/main">
            <a:off x="1409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95206815-654E-4572-9EE0-8988106574AD}"/>
              </a:ext>
            </a:extLst>
          </p:cNvPr>
          <p:cNvSpPr>
            <a:spLocks xmlns:a="http://schemas.openxmlformats.org/drawingml/2006/main" noGrp="1"/>
          </p:cNvSpPr>
          <p:nvPr/>
        </p:nvSpPr>
        <p:spPr>
          <a:xfrm xmlns:a="http://schemas.openxmlformats.org/drawingml/2006/main">
            <a:off x="1447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8F841009-FD6B-4E67-B414-0E634F7C4992}"/>
              </a:ext>
            </a:extLst>
          </p:cNvPr>
          <p:cNvSpPr>
            <a:spLocks xmlns:a="http://schemas.openxmlformats.org/drawingml/2006/main" noGrp="1"/>
          </p:cNvSpPr>
          <p:nvPr/>
        </p:nvSpPr>
        <p:spPr>
          <a:xfrm xmlns:a="http://schemas.openxmlformats.org/drawingml/2006/main">
            <a:off x="1485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FA35BC0D-536E-4C86-8169-183064631801}"/>
              </a:ext>
            </a:extLst>
          </p:cNvPr>
          <p:cNvSpPr>
            <a:spLocks xmlns:a="http://schemas.openxmlformats.org/drawingml/2006/main" noGrp="1"/>
          </p:cNvSpPr>
          <p:nvPr/>
        </p:nvSpPr>
        <p:spPr>
          <a:xfrm xmlns:a="http://schemas.openxmlformats.org/drawingml/2006/main">
            <a:off x="1524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2" name="">
            <a:extLst xmlns:a="http://schemas.openxmlformats.org/drawingml/2006/main">
              <a:ext uri="{FF2B5EF4-FFF2-40B4-BE49-F238E27FC236}">
                <a16:creationId xmlns:a16="http://schemas.microsoft.com/office/drawing/2014/main" id="{6F950E4C-1C1E-4087-817E-2BB44F12F581}"/>
              </a:ext>
            </a:extLst>
          </p:cNvPr>
          <p:cNvSpPr>
            <a:spLocks xmlns:a="http://schemas.openxmlformats.org/drawingml/2006/main" noGrp="1"/>
          </p:cNvSpPr>
          <p:nvPr/>
        </p:nvSpPr>
        <p:spPr>
          <a:xfrm xmlns:a="http://schemas.openxmlformats.org/drawingml/2006/main">
            <a:off x="1562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AA1A48DD-8BE3-43FB-96C0-F26DFD659D0B}"/>
              </a:ext>
            </a:extLst>
          </p:cNvPr>
          <p:cNvSpPr>
            <a:spLocks xmlns:a="http://schemas.openxmlformats.org/drawingml/2006/main" noGrp="1"/>
          </p:cNvSpPr>
          <p:nvPr/>
        </p:nvSpPr>
        <p:spPr>
          <a:xfrm xmlns:a="http://schemas.openxmlformats.org/drawingml/2006/main">
            <a:off x="1600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9A17DA68-894A-4CDE-89BD-72D939AD837E}"/>
              </a:ext>
            </a:extLst>
          </p:cNvPr>
          <p:cNvSpPr>
            <a:spLocks xmlns:a="http://schemas.openxmlformats.org/drawingml/2006/main" noGrp="1"/>
          </p:cNvSpPr>
          <p:nvPr/>
        </p:nvSpPr>
        <p:spPr>
          <a:xfrm xmlns:a="http://schemas.openxmlformats.org/drawingml/2006/main">
            <a:off x="1638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CCB22739-AA00-4A96-B6A5-9690856DAB7E}"/>
              </a:ext>
            </a:extLst>
          </p:cNvPr>
          <p:cNvSpPr>
            <a:spLocks xmlns:a="http://schemas.openxmlformats.org/drawingml/2006/main" noGrp="1"/>
          </p:cNvSpPr>
          <p:nvPr/>
        </p:nvSpPr>
        <p:spPr>
          <a:xfrm xmlns:a="http://schemas.openxmlformats.org/drawingml/2006/main">
            <a:off x="1676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6" name="">
            <a:extLst xmlns:a="http://schemas.openxmlformats.org/drawingml/2006/main">
              <a:ext uri="{FF2B5EF4-FFF2-40B4-BE49-F238E27FC236}">
                <a16:creationId xmlns:a16="http://schemas.microsoft.com/office/drawing/2014/main" id="{DFBE21AF-71FE-45A6-B3B6-05BC5F1F4107}"/>
              </a:ext>
            </a:extLst>
          </p:cNvPr>
          <p:cNvSpPr>
            <a:spLocks xmlns:a="http://schemas.openxmlformats.org/drawingml/2006/main" noGrp="1"/>
          </p:cNvSpPr>
          <p:nvPr/>
        </p:nvSpPr>
        <p:spPr>
          <a:xfrm xmlns:a="http://schemas.openxmlformats.org/drawingml/2006/main">
            <a:off x="1714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7" name="">
            <a:extLst xmlns:a="http://schemas.openxmlformats.org/drawingml/2006/main">
              <a:ext uri="{FF2B5EF4-FFF2-40B4-BE49-F238E27FC236}">
                <a16:creationId xmlns:a16="http://schemas.microsoft.com/office/drawing/2014/main" id="{2EAC2EF5-D3AC-4071-89E3-FD606C2F4BC5}"/>
              </a:ext>
            </a:extLst>
          </p:cNvPr>
          <p:cNvSpPr>
            <a:spLocks xmlns:a="http://schemas.openxmlformats.org/drawingml/2006/main" noGrp="1"/>
          </p:cNvSpPr>
          <p:nvPr/>
        </p:nvSpPr>
        <p:spPr>
          <a:xfrm xmlns:a="http://schemas.openxmlformats.org/drawingml/2006/main">
            <a:off x="1752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8" name="">
            <a:extLst xmlns:a="http://schemas.openxmlformats.org/drawingml/2006/main">
              <a:ext uri="{FF2B5EF4-FFF2-40B4-BE49-F238E27FC236}">
                <a16:creationId xmlns:a16="http://schemas.microsoft.com/office/drawing/2014/main" id="{5D01DF7B-C885-4EAB-AA91-4950884D4487}"/>
              </a:ext>
            </a:extLst>
          </p:cNvPr>
          <p:cNvSpPr>
            <a:spLocks xmlns:a="http://schemas.openxmlformats.org/drawingml/2006/main" noGrp="1"/>
          </p:cNvSpPr>
          <p:nvPr/>
        </p:nvSpPr>
        <p:spPr>
          <a:xfrm xmlns:a="http://schemas.openxmlformats.org/drawingml/2006/main">
            <a:off x="1790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C9823B21-EF0F-4AA9-828A-033AD30F1491}"/>
              </a:ext>
            </a:extLst>
          </p:cNvPr>
          <p:cNvSpPr>
            <a:spLocks xmlns:a="http://schemas.openxmlformats.org/drawingml/2006/main" noGrp="1"/>
          </p:cNvSpPr>
          <p:nvPr/>
        </p:nvSpPr>
        <p:spPr>
          <a:xfrm xmlns:a="http://schemas.openxmlformats.org/drawingml/2006/main">
            <a:off x="0" y="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0" name="">
            <a:extLst xmlns:a="http://schemas.openxmlformats.org/drawingml/2006/main">
              <a:ext uri="{FF2B5EF4-FFF2-40B4-BE49-F238E27FC236}">
                <a16:creationId xmlns:a16="http://schemas.microsoft.com/office/drawing/2014/main" id="{144FBAFE-F967-4224-804E-12B1A6DF013E}"/>
              </a:ext>
            </a:extLst>
          </p:cNvPr>
          <p:cNvSpPr>
            <a:spLocks xmlns:a="http://schemas.openxmlformats.org/drawingml/2006/main" noGrp="1"/>
          </p:cNvSpPr>
          <p:nvPr/>
        </p:nvSpPr>
        <p:spPr>
          <a:xfrm xmlns:a="http://schemas.openxmlformats.org/drawingml/2006/main">
            <a:off x="0" y="38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1" name="">
            <a:extLst xmlns:a="http://schemas.openxmlformats.org/drawingml/2006/main">
              <a:ext uri="{FF2B5EF4-FFF2-40B4-BE49-F238E27FC236}">
                <a16:creationId xmlns:a16="http://schemas.microsoft.com/office/drawing/2014/main" id="{0096F03B-9D1A-45B8-97C6-90FB57BDA8DC}"/>
              </a:ext>
            </a:extLst>
          </p:cNvPr>
          <p:cNvSpPr>
            <a:spLocks xmlns:a="http://schemas.openxmlformats.org/drawingml/2006/main" noGrp="1"/>
          </p:cNvSpPr>
          <p:nvPr/>
        </p:nvSpPr>
        <p:spPr>
          <a:xfrm xmlns:a="http://schemas.openxmlformats.org/drawingml/2006/main">
            <a:off x="0" y="76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2" name="">
            <a:extLst xmlns:a="http://schemas.openxmlformats.org/drawingml/2006/main">
              <a:ext uri="{FF2B5EF4-FFF2-40B4-BE49-F238E27FC236}">
                <a16:creationId xmlns:a16="http://schemas.microsoft.com/office/drawing/2014/main" id="{6036F908-3F0F-44FB-8F51-E72A2FA91E37}"/>
              </a:ext>
            </a:extLst>
          </p:cNvPr>
          <p:cNvSpPr>
            <a:spLocks xmlns:a="http://schemas.openxmlformats.org/drawingml/2006/main" noGrp="1"/>
          </p:cNvSpPr>
          <p:nvPr/>
        </p:nvSpPr>
        <p:spPr>
          <a:xfrm xmlns:a="http://schemas.openxmlformats.org/drawingml/2006/main">
            <a:off x="0" y="114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3" name="">
            <a:extLst xmlns:a="http://schemas.openxmlformats.org/drawingml/2006/main">
              <a:ext uri="{FF2B5EF4-FFF2-40B4-BE49-F238E27FC236}">
                <a16:creationId xmlns:a16="http://schemas.microsoft.com/office/drawing/2014/main" id="{303DFAA7-DFB9-43C8-BFE5-FFCFDE757445}"/>
              </a:ext>
            </a:extLst>
          </p:cNvPr>
          <p:cNvSpPr>
            <a:spLocks xmlns:a="http://schemas.openxmlformats.org/drawingml/2006/main" noGrp="1"/>
          </p:cNvSpPr>
          <p:nvPr/>
        </p:nvSpPr>
        <p:spPr>
          <a:xfrm xmlns:a="http://schemas.openxmlformats.org/drawingml/2006/main">
            <a:off x="0" y="152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4" name="">
            <a:extLst xmlns:a="http://schemas.openxmlformats.org/drawingml/2006/main">
              <a:ext uri="{FF2B5EF4-FFF2-40B4-BE49-F238E27FC236}">
                <a16:creationId xmlns:a16="http://schemas.microsoft.com/office/drawing/2014/main" id="{C694D8AF-9473-4074-8218-67FC911FE191}"/>
              </a:ext>
            </a:extLst>
          </p:cNvPr>
          <p:cNvSpPr>
            <a:spLocks xmlns:a="http://schemas.openxmlformats.org/drawingml/2006/main" noGrp="1"/>
          </p:cNvSpPr>
          <p:nvPr/>
        </p:nvSpPr>
        <p:spPr>
          <a:xfrm xmlns:a="http://schemas.openxmlformats.org/drawingml/2006/main">
            <a:off x="0" y="190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5" name="">
            <a:extLst xmlns:a="http://schemas.openxmlformats.org/drawingml/2006/main">
              <a:ext uri="{FF2B5EF4-FFF2-40B4-BE49-F238E27FC236}">
                <a16:creationId xmlns:a16="http://schemas.microsoft.com/office/drawing/2014/main" id="{C85BEF88-D7CA-4BE2-AD0A-F5E9ED00E671}"/>
              </a:ext>
            </a:extLst>
          </p:cNvPr>
          <p:cNvSpPr>
            <a:spLocks xmlns:a="http://schemas.openxmlformats.org/drawingml/2006/main" noGrp="1"/>
          </p:cNvSpPr>
          <p:nvPr/>
        </p:nvSpPr>
        <p:spPr>
          <a:xfrm xmlns:a="http://schemas.openxmlformats.org/drawingml/2006/main">
            <a:off x="0" y="228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6" name="">
            <a:extLst xmlns:a="http://schemas.openxmlformats.org/drawingml/2006/main">
              <a:ext uri="{FF2B5EF4-FFF2-40B4-BE49-F238E27FC236}">
                <a16:creationId xmlns:a16="http://schemas.microsoft.com/office/drawing/2014/main" id="{4C8CAAC8-D33C-4D6E-91A2-740DC0972CA0}"/>
              </a:ext>
            </a:extLst>
          </p:cNvPr>
          <p:cNvSpPr>
            <a:spLocks xmlns:a="http://schemas.openxmlformats.org/drawingml/2006/main" noGrp="1"/>
          </p:cNvSpPr>
          <p:nvPr/>
        </p:nvSpPr>
        <p:spPr>
          <a:xfrm xmlns:a="http://schemas.openxmlformats.org/drawingml/2006/main">
            <a:off x="0" y="266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7" name="">
            <a:extLst xmlns:a="http://schemas.openxmlformats.org/drawingml/2006/main">
              <a:ext uri="{FF2B5EF4-FFF2-40B4-BE49-F238E27FC236}">
                <a16:creationId xmlns:a16="http://schemas.microsoft.com/office/drawing/2014/main" id="{C2327D57-0FB8-4CC3-8719-2DB5BE942841}"/>
              </a:ext>
            </a:extLst>
          </p:cNvPr>
          <p:cNvSpPr>
            <a:spLocks xmlns:a="http://schemas.openxmlformats.org/drawingml/2006/main" noGrp="1"/>
          </p:cNvSpPr>
          <p:nvPr/>
        </p:nvSpPr>
        <p:spPr>
          <a:xfrm xmlns:a="http://schemas.openxmlformats.org/drawingml/2006/main">
            <a:off x="0" y="304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8" name="">
            <a:extLst xmlns:a="http://schemas.openxmlformats.org/drawingml/2006/main">
              <a:ext uri="{FF2B5EF4-FFF2-40B4-BE49-F238E27FC236}">
                <a16:creationId xmlns:a16="http://schemas.microsoft.com/office/drawing/2014/main" id="{9A1D348B-F9E6-4D68-B052-D26E882424CE}"/>
              </a:ext>
            </a:extLst>
          </p:cNvPr>
          <p:cNvSpPr>
            <a:spLocks xmlns:a="http://schemas.openxmlformats.org/drawingml/2006/main" noGrp="1"/>
          </p:cNvSpPr>
          <p:nvPr/>
        </p:nvSpPr>
        <p:spPr>
          <a:xfrm xmlns:a="http://schemas.openxmlformats.org/drawingml/2006/main">
            <a:off x="0" y="342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9" name="">
            <a:extLst xmlns:a="http://schemas.openxmlformats.org/drawingml/2006/main">
              <a:ext uri="{FF2B5EF4-FFF2-40B4-BE49-F238E27FC236}">
                <a16:creationId xmlns:a16="http://schemas.microsoft.com/office/drawing/2014/main" id="{730EB9F7-1E59-4081-A866-4B31D30C9601}"/>
              </a:ext>
            </a:extLst>
          </p:cNvPr>
          <p:cNvSpPr>
            <a:spLocks xmlns:a="http://schemas.openxmlformats.org/drawingml/2006/main" noGrp="1"/>
          </p:cNvSpPr>
          <p:nvPr/>
        </p:nvSpPr>
        <p:spPr>
          <a:xfrm xmlns:a="http://schemas.openxmlformats.org/drawingml/2006/main">
            <a:off x="0" y="381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0" name="">
            <a:extLst xmlns:a="http://schemas.openxmlformats.org/drawingml/2006/main">
              <a:ext uri="{FF2B5EF4-FFF2-40B4-BE49-F238E27FC236}">
                <a16:creationId xmlns:a16="http://schemas.microsoft.com/office/drawing/2014/main" id="{05F3508E-4371-41A4-BF59-083C0F93100C}"/>
              </a:ext>
            </a:extLst>
          </p:cNvPr>
          <p:cNvSpPr>
            <a:spLocks xmlns:a="http://schemas.openxmlformats.org/drawingml/2006/main" noGrp="1"/>
          </p:cNvSpPr>
          <p:nvPr/>
        </p:nvSpPr>
        <p:spPr>
          <a:xfrm xmlns:a="http://schemas.openxmlformats.org/drawingml/2006/main">
            <a:off x="0" y="419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1" name="">
            <a:extLst xmlns:a="http://schemas.openxmlformats.org/drawingml/2006/main">
              <a:ext uri="{FF2B5EF4-FFF2-40B4-BE49-F238E27FC236}">
                <a16:creationId xmlns:a16="http://schemas.microsoft.com/office/drawing/2014/main" id="{BFA0A9A0-CCCD-4C7B-A975-364BF3057841}"/>
              </a:ext>
            </a:extLst>
          </p:cNvPr>
          <p:cNvSpPr>
            <a:spLocks xmlns:a="http://schemas.openxmlformats.org/drawingml/2006/main" noGrp="1"/>
          </p:cNvSpPr>
          <p:nvPr/>
        </p:nvSpPr>
        <p:spPr>
          <a:xfrm xmlns:a="http://schemas.openxmlformats.org/drawingml/2006/main">
            <a:off x="0" y="457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2" name="">
            <a:extLst xmlns:a="http://schemas.openxmlformats.org/drawingml/2006/main">
              <a:ext uri="{FF2B5EF4-FFF2-40B4-BE49-F238E27FC236}">
                <a16:creationId xmlns:a16="http://schemas.microsoft.com/office/drawing/2014/main" id="{17DE478D-F124-44A7-8A65-F14760ACF6FA}"/>
              </a:ext>
            </a:extLst>
          </p:cNvPr>
          <p:cNvSpPr>
            <a:spLocks xmlns:a="http://schemas.openxmlformats.org/drawingml/2006/main" noGrp="1"/>
          </p:cNvSpPr>
          <p:nvPr/>
        </p:nvSpPr>
        <p:spPr>
          <a:xfrm xmlns:a="http://schemas.openxmlformats.org/drawingml/2006/main">
            <a:off x="0" y="495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3" name="">
            <a:extLst xmlns:a="http://schemas.openxmlformats.org/drawingml/2006/main">
              <a:ext uri="{FF2B5EF4-FFF2-40B4-BE49-F238E27FC236}">
                <a16:creationId xmlns:a16="http://schemas.microsoft.com/office/drawing/2014/main" id="{2FBDAA37-F05C-4487-9064-BC55287919B3}"/>
              </a:ext>
            </a:extLst>
          </p:cNvPr>
          <p:cNvSpPr>
            <a:spLocks xmlns:a="http://schemas.openxmlformats.org/drawingml/2006/main" noGrp="1"/>
          </p:cNvSpPr>
          <p:nvPr/>
        </p:nvSpPr>
        <p:spPr>
          <a:xfrm xmlns:a="http://schemas.openxmlformats.org/drawingml/2006/main">
            <a:off x="0" y="533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4" name="">
            <a:extLst xmlns:a="http://schemas.openxmlformats.org/drawingml/2006/main">
              <a:ext uri="{FF2B5EF4-FFF2-40B4-BE49-F238E27FC236}">
                <a16:creationId xmlns:a16="http://schemas.microsoft.com/office/drawing/2014/main" id="{830B7147-1076-4924-B406-1B08C0A77DCC}"/>
              </a:ext>
            </a:extLst>
          </p:cNvPr>
          <p:cNvSpPr>
            <a:spLocks xmlns:a="http://schemas.openxmlformats.org/drawingml/2006/main" noGrp="1"/>
          </p:cNvSpPr>
          <p:nvPr/>
        </p:nvSpPr>
        <p:spPr>
          <a:xfrm xmlns:a="http://schemas.openxmlformats.org/drawingml/2006/main">
            <a:off x="0" y="571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5" name="">
            <a:extLst xmlns:a="http://schemas.openxmlformats.org/drawingml/2006/main">
              <a:ext uri="{FF2B5EF4-FFF2-40B4-BE49-F238E27FC236}">
                <a16:creationId xmlns:a16="http://schemas.microsoft.com/office/drawing/2014/main" id="{11FB3828-FCFB-430F-8D78-601F940B375A}"/>
              </a:ext>
            </a:extLst>
          </p:cNvPr>
          <p:cNvSpPr>
            <a:spLocks xmlns:a="http://schemas.openxmlformats.org/drawingml/2006/main" noGrp="1"/>
          </p:cNvSpPr>
          <p:nvPr/>
        </p:nvSpPr>
        <p:spPr>
          <a:xfrm xmlns:a="http://schemas.openxmlformats.org/drawingml/2006/main">
            <a:off x="0" y="609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6" name="">
            <a:extLst xmlns:a="http://schemas.openxmlformats.org/drawingml/2006/main">
              <a:ext uri="{FF2B5EF4-FFF2-40B4-BE49-F238E27FC236}">
                <a16:creationId xmlns:a16="http://schemas.microsoft.com/office/drawing/2014/main" id="{9C741B86-995F-4BAB-8B44-60E38B329BBF}"/>
              </a:ext>
            </a:extLst>
          </p:cNvPr>
          <p:cNvSpPr>
            <a:spLocks xmlns:a="http://schemas.openxmlformats.org/drawingml/2006/main" noGrp="1"/>
          </p:cNvSpPr>
          <p:nvPr/>
        </p:nvSpPr>
        <p:spPr>
          <a:xfrm xmlns:a="http://schemas.openxmlformats.org/drawingml/2006/main">
            <a:off x="0" y="647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7" name="">
            <a:extLst xmlns:a="http://schemas.openxmlformats.org/drawingml/2006/main">
              <a:ext uri="{FF2B5EF4-FFF2-40B4-BE49-F238E27FC236}">
                <a16:creationId xmlns:a16="http://schemas.microsoft.com/office/drawing/2014/main" id="{C7D8A132-99F1-44F8-ADCB-00A81B8B7678}"/>
              </a:ext>
            </a:extLst>
          </p:cNvPr>
          <p:cNvSpPr>
            <a:spLocks xmlns:a="http://schemas.openxmlformats.org/drawingml/2006/main" noGrp="1"/>
          </p:cNvSpPr>
          <p:nvPr/>
        </p:nvSpPr>
        <p:spPr>
          <a:xfrm xmlns:a="http://schemas.openxmlformats.org/drawingml/2006/main">
            <a:off x="0" y="685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8" name="">
            <a:extLst xmlns:a="http://schemas.openxmlformats.org/drawingml/2006/main">
              <a:ext uri="{FF2B5EF4-FFF2-40B4-BE49-F238E27FC236}">
                <a16:creationId xmlns:a16="http://schemas.microsoft.com/office/drawing/2014/main" id="{E6D5AB03-9D0B-4B98-9627-332F17DEF7C4}"/>
              </a:ext>
            </a:extLst>
          </p:cNvPr>
          <p:cNvSpPr>
            <a:spLocks xmlns:a="http://schemas.openxmlformats.org/drawingml/2006/main" noGrp="1"/>
          </p:cNvSpPr>
          <p:nvPr/>
        </p:nvSpPr>
        <p:spPr>
          <a:xfrm xmlns:a="http://schemas.openxmlformats.org/drawingml/2006/main">
            <a:off x="0" y="723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9" name="">
            <a:extLst xmlns:a="http://schemas.openxmlformats.org/drawingml/2006/main">
              <a:ext uri="{FF2B5EF4-FFF2-40B4-BE49-F238E27FC236}">
                <a16:creationId xmlns:a16="http://schemas.microsoft.com/office/drawing/2014/main" id="{437CF76C-1D6E-4DCB-B473-21925E472112}"/>
              </a:ext>
            </a:extLst>
          </p:cNvPr>
          <p:cNvSpPr>
            <a:spLocks xmlns:a="http://schemas.openxmlformats.org/drawingml/2006/main" noGrp="1"/>
          </p:cNvSpPr>
          <p:nvPr/>
        </p:nvSpPr>
        <p:spPr>
          <a:xfrm xmlns:a="http://schemas.openxmlformats.org/drawingml/2006/main">
            <a:off x="0" y="762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0" name="">
            <a:extLst xmlns:a="http://schemas.openxmlformats.org/drawingml/2006/main">
              <a:ext uri="{FF2B5EF4-FFF2-40B4-BE49-F238E27FC236}">
                <a16:creationId xmlns:a16="http://schemas.microsoft.com/office/drawing/2014/main" id="{0F30E4D2-C8FF-45D1-A102-CED3F9853EC1}"/>
              </a:ext>
            </a:extLst>
          </p:cNvPr>
          <p:cNvSpPr>
            <a:spLocks xmlns:a="http://schemas.openxmlformats.org/drawingml/2006/main" noGrp="1"/>
          </p:cNvSpPr>
          <p:nvPr/>
        </p:nvSpPr>
        <p:spPr>
          <a:xfrm xmlns:a="http://schemas.openxmlformats.org/drawingml/2006/main">
            <a:off x="0" y="800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1" name="">
            <a:extLst xmlns:a="http://schemas.openxmlformats.org/drawingml/2006/main">
              <a:ext uri="{FF2B5EF4-FFF2-40B4-BE49-F238E27FC236}">
                <a16:creationId xmlns:a16="http://schemas.microsoft.com/office/drawing/2014/main" id="{14795A1D-C8B2-4335-AC32-9E6630F58AD7}"/>
              </a:ext>
            </a:extLst>
          </p:cNvPr>
          <p:cNvSpPr>
            <a:spLocks xmlns:a="http://schemas.openxmlformats.org/drawingml/2006/main" noGrp="1"/>
          </p:cNvSpPr>
          <p:nvPr/>
        </p:nvSpPr>
        <p:spPr>
          <a:xfrm xmlns:a="http://schemas.openxmlformats.org/drawingml/2006/main">
            <a:off x="0" y="838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2" name="">
            <a:extLst xmlns:a="http://schemas.openxmlformats.org/drawingml/2006/main">
              <a:ext uri="{FF2B5EF4-FFF2-40B4-BE49-F238E27FC236}">
                <a16:creationId xmlns:a16="http://schemas.microsoft.com/office/drawing/2014/main" id="{8CAED3FC-35DD-4ABF-8A04-750BE1072F6F}"/>
              </a:ext>
            </a:extLst>
          </p:cNvPr>
          <p:cNvSpPr>
            <a:spLocks xmlns:a="http://schemas.openxmlformats.org/drawingml/2006/main" noGrp="1"/>
          </p:cNvSpPr>
          <p:nvPr/>
        </p:nvSpPr>
        <p:spPr>
          <a:xfrm xmlns:a="http://schemas.openxmlformats.org/drawingml/2006/main">
            <a:off x="0" y="876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3" name="">
            <a:extLst xmlns:a="http://schemas.openxmlformats.org/drawingml/2006/main">
              <a:ext uri="{FF2B5EF4-FFF2-40B4-BE49-F238E27FC236}">
                <a16:creationId xmlns:a16="http://schemas.microsoft.com/office/drawing/2014/main" id="{34AE6D15-8D0C-443E-A94E-D76571E97587}"/>
              </a:ext>
            </a:extLst>
          </p:cNvPr>
          <p:cNvSpPr>
            <a:spLocks xmlns:a="http://schemas.openxmlformats.org/drawingml/2006/main" noGrp="1"/>
          </p:cNvSpPr>
          <p:nvPr/>
        </p:nvSpPr>
        <p:spPr>
          <a:xfrm xmlns:a="http://schemas.openxmlformats.org/drawingml/2006/main">
            <a:off x="0" y="914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4" name="">
            <a:extLst xmlns:a="http://schemas.openxmlformats.org/drawingml/2006/main">
              <a:ext uri="{FF2B5EF4-FFF2-40B4-BE49-F238E27FC236}">
                <a16:creationId xmlns:a16="http://schemas.microsoft.com/office/drawing/2014/main" id="{33DAEE89-609E-42A7-A0A4-DF2D7469F41C}"/>
              </a:ext>
            </a:extLst>
          </p:cNvPr>
          <p:cNvSpPr>
            <a:spLocks xmlns:a="http://schemas.openxmlformats.org/drawingml/2006/main" noGrp="1"/>
          </p:cNvSpPr>
          <p:nvPr/>
        </p:nvSpPr>
        <p:spPr>
          <a:xfrm xmlns:a="http://schemas.openxmlformats.org/drawingml/2006/main">
            <a:off x="0" y="952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5" name="">
            <a:extLst xmlns:a="http://schemas.openxmlformats.org/drawingml/2006/main">
              <a:ext uri="{FF2B5EF4-FFF2-40B4-BE49-F238E27FC236}">
                <a16:creationId xmlns:a16="http://schemas.microsoft.com/office/drawing/2014/main" id="{E041A76D-68D3-4963-B293-A39ED0417F58}"/>
              </a:ext>
            </a:extLst>
          </p:cNvPr>
          <p:cNvSpPr>
            <a:spLocks xmlns:a="http://schemas.openxmlformats.org/drawingml/2006/main" noGrp="1"/>
          </p:cNvSpPr>
          <p:nvPr/>
        </p:nvSpPr>
        <p:spPr>
          <a:xfrm xmlns:a="http://schemas.openxmlformats.org/drawingml/2006/main">
            <a:off x="0" y="990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6" name="">
            <a:extLst xmlns:a="http://schemas.openxmlformats.org/drawingml/2006/main">
              <a:ext uri="{FF2B5EF4-FFF2-40B4-BE49-F238E27FC236}">
                <a16:creationId xmlns:a16="http://schemas.microsoft.com/office/drawing/2014/main" id="{78F8762F-DDF7-4078-9DAB-2EAB880F0263}"/>
              </a:ext>
            </a:extLst>
          </p:cNvPr>
          <p:cNvSpPr>
            <a:spLocks xmlns:a="http://schemas.openxmlformats.org/drawingml/2006/main" noGrp="1"/>
          </p:cNvSpPr>
          <p:nvPr/>
        </p:nvSpPr>
        <p:spPr>
          <a:xfrm xmlns:a="http://schemas.openxmlformats.org/drawingml/2006/main">
            <a:off x="762000" y="666750"/>
            <a:ext cx="16383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A5FAA"/>
                </a:solidFill>
                <a:latin typeface="Helvetica Neue"/>
                <a:ea typeface="Helvetica Neue"/>
                <a:cs typeface="Helvetica Neue"/>
              </a:defRPr>
            </a:defPPr>
            <a:lvl1pPr>
              <a:defRPr sz="1725" b="1">
                <a:solidFill>
                  <a:srgbClr val="1A5FAA"/>
                </a:solidFill>
                <a:latin typeface="Helvetica Neue"/>
                <a:ea typeface="Helvetica Neue"/>
                <a:cs typeface="Helvetica Neue"/>
              </a:defRPr>
            </a:lvl1pPr>
            <a:lvl2pPr>
              <a:defRPr sz="1725" b="1">
                <a:solidFill>
                  <a:srgbClr val="1A5FAA"/>
                </a:solidFill>
                <a:latin typeface="Helvetica Neue"/>
                <a:ea typeface="Helvetica Neue"/>
                <a:cs typeface="Helvetica Neue"/>
              </a:defRPr>
            </a:lvl2pPr>
            <a:lvl3pPr>
              <a:defRPr sz="1725" b="1">
                <a:solidFill>
                  <a:srgbClr val="1A5FAA"/>
                </a:solidFill>
                <a:latin typeface="Helvetica Neue"/>
                <a:ea typeface="Helvetica Neue"/>
                <a:cs typeface="Helvetica Neue"/>
              </a:defRPr>
            </a:lvl3pPr>
            <a:lvl4pPr>
              <a:defRPr sz="1725" b="1">
                <a:solidFill>
                  <a:srgbClr val="1A5FAA"/>
                </a:solidFill>
                <a:latin typeface="Helvetica Neue"/>
                <a:ea typeface="Helvetica Neue"/>
                <a:cs typeface="Helvetica Neue"/>
              </a:defRPr>
            </a:lvl4pPr>
            <a:lvl5pPr>
              <a:defRPr sz="1725" b="1">
                <a:solidFill>
                  <a:srgbClr val="1A5FAA"/>
                </a:solidFill>
                <a:latin typeface="Helvetica Neue"/>
                <a:ea typeface="Helvetica Neue"/>
                <a:cs typeface="Helvetica Neue"/>
              </a:defRPr>
            </a:lvl5pPr>
            <a:lvl6pPr>
              <a:defRPr sz="1725" b="1">
                <a:solidFill>
                  <a:srgbClr val="1A5FAA"/>
                </a:solidFill>
                <a:latin typeface="Helvetica Neue"/>
                <a:ea typeface="Helvetica Neue"/>
                <a:cs typeface="Helvetica Neue"/>
              </a:defRPr>
            </a:lvl6pPr>
            <a:lvl7pPr>
              <a:defRPr sz="1725" b="1">
                <a:solidFill>
                  <a:srgbClr val="1A5FAA"/>
                </a:solidFill>
                <a:latin typeface="Helvetica Neue"/>
                <a:ea typeface="Helvetica Neue"/>
                <a:cs typeface="Helvetica Neue"/>
              </a:defRPr>
            </a:lvl7pPr>
            <a:lvl8pPr>
              <a:defRPr sz="1725" b="1">
                <a:solidFill>
                  <a:srgbClr val="1A5FAA"/>
                </a:solidFill>
                <a:latin typeface="Helvetica Neue"/>
                <a:ea typeface="Helvetica Neue"/>
                <a:cs typeface="Helvetica Neue"/>
              </a:defRPr>
            </a:lvl8pPr>
            <a:lvl9pPr>
              <a:defRPr sz="1725" b="1">
                <a:solidFill>
                  <a:srgbClr val="1A5FAA"/>
                </a:solidFill>
                <a:latin typeface="Helvetica Neue"/>
                <a:ea typeface="Helvetica Neue"/>
                <a:cs typeface="Helvetica Neue"/>
              </a:defRPr>
            </a:lvl9pPr>
          </a:lstStyle>
          <a:p xmlns:a="http://schemas.openxmlformats.org/drawingml/2006/main">
            <a:pPr>
              <a:defRPr sz="1725" b="1">
                <a:solidFill>
                  <a:srgbClr val="1A5FAA"/>
                </a:solidFill>
                <a:latin typeface="Helvetica Neue"/>
                <a:ea typeface="Helvetica Neue"/>
                <a:cs typeface="Helvetica Neue"/>
              </a:defRPr>
            </a:pPr>
            <a:r>
              <a:rPr sz="1725" b="1">
                <a:solidFill>
                  <a:srgbClr val="1A5FAA"/>
                </a:solidFill>
                <a:latin typeface="Helvetica Neue"/>
                <a:ea typeface="Helvetica Neue"/>
                <a:cs typeface="Helvetica Neue"/>
              </a:rPr>
              <a:t>PERSONNEL · ACADEMIC CONTRIBUTION</a:t>
            </a:r>
          </a:p>
        </p:txBody>
      </p:sp>
      <p:sp>
        <p:nvSpPr>
          <p:cNvPr id="77" name="">
            <a:extLst xmlns:a="http://schemas.openxmlformats.org/drawingml/2006/main">
              <a:ext uri="{FF2B5EF4-FFF2-40B4-BE49-F238E27FC236}">
                <a16:creationId xmlns:a16="http://schemas.microsoft.com/office/drawing/2014/main" id="{7E6B28E4-2FB2-4B57-A278-4C8F38C792DD}"/>
              </a:ext>
            </a:extLst>
          </p:cNvPr>
          <p:cNvSpPr>
            <a:spLocks xmlns:a="http://schemas.openxmlformats.org/drawingml/2006/main" noGrp="1"/>
          </p:cNvSpPr>
          <p:nvPr/>
        </p:nvSpPr>
        <p:spPr>
          <a:xfrm xmlns:a="http://schemas.openxmlformats.org/drawingml/2006/main">
            <a:off x="762000" y="1066800"/>
            <a:ext cx="16764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4350" b="1">
                <a:solidFill>
                  <a:srgbClr val="16191D"/>
                </a:solidFill>
                <a:latin typeface="Helvetica Neue"/>
                <a:ea typeface="Helvetica Neue"/>
                <a:cs typeface="Helvetica Neue"/>
              </a:defRPr>
            </a:defPPr>
            <a:lvl1pPr>
              <a:defRPr sz="4350" b="1">
                <a:solidFill>
                  <a:srgbClr val="16191D"/>
                </a:solidFill>
                <a:latin typeface="Helvetica Neue"/>
                <a:ea typeface="Helvetica Neue"/>
                <a:cs typeface="Helvetica Neue"/>
              </a:defRPr>
            </a:lvl1pPr>
            <a:lvl2pPr>
              <a:defRPr sz="4350" b="1">
                <a:solidFill>
                  <a:srgbClr val="16191D"/>
                </a:solidFill>
                <a:latin typeface="Helvetica Neue"/>
                <a:ea typeface="Helvetica Neue"/>
                <a:cs typeface="Helvetica Neue"/>
              </a:defRPr>
            </a:lvl2pPr>
            <a:lvl3pPr>
              <a:defRPr sz="4350" b="1">
                <a:solidFill>
                  <a:srgbClr val="16191D"/>
                </a:solidFill>
                <a:latin typeface="Helvetica Neue"/>
                <a:ea typeface="Helvetica Neue"/>
                <a:cs typeface="Helvetica Neue"/>
              </a:defRPr>
            </a:lvl3pPr>
            <a:lvl4pPr>
              <a:defRPr sz="4350" b="1">
                <a:solidFill>
                  <a:srgbClr val="16191D"/>
                </a:solidFill>
                <a:latin typeface="Helvetica Neue"/>
                <a:ea typeface="Helvetica Neue"/>
                <a:cs typeface="Helvetica Neue"/>
              </a:defRPr>
            </a:lvl4pPr>
            <a:lvl5pPr>
              <a:defRPr sz="4350" b="1">
                <a:solidFill>
                  <a:srgbClr val="16191D"/>
                </a:solidFill>
                <a:latin typeface="Helvetica Neue"/>
                <a:ea typeface="Helvetica Neue"/>
                <a:cs typeface="Helvetica Neue"/>
              </a:defRPr>
            </a:lvl5pPr>
            <a:lvl6pPr>
              <a:defRPr sz="4350" b="1">
                <a:solidFill>
                  <a:srgbClr val="16191D"/>
                </a:solidFill>
                <a:latin typeface="Helvetica Neue"/>
                <a:ea typeface="Helvetica Neue"/>
                <a:cs typeface="Helvetica Neue"/>
              </a:defRPr>
            </a:lvl6pPr>
            <a:lvl7pPr>
              <a:defRPr sz="4350" b="1">
                <a:solidFill>
                  <a:srgbClr val="16191D"/>
                </a:solidFill>
                <a:latin typeface="Helvetica Neue"/>
                <a:ea typeface="Helvetica Neue"/>
                <a:cs typeface="Helvetica Neue"/>
              </a:defRPr>
            </a:lvl7pPr>
            <a:lvl8pPr>
              <a:defRPr sz="4350" b="1">
                <a:solidFill>
                  <a:srgbClr val="16191D"/>
                </a:solidFill>
                <a:latin typeface="Helvetica Neue"/>
                <a:ea typeface="Helvetica Neue"/>
                <a:cs typeface="Helvetica Neue"/>
              </a:defRPr>
            </a:lvl8pPr>
            <a:lvl9pPr>
              <a:defRPr sz="4350" b="1">
                <a:solidFill>
                  <a:srgbClr val="16191D"/>
                </a:solidFill>
                <a:latin typeface="Helvetica Neue"/>
                <a:ea typeface="Helvetica Neue"/>
                <a:cs typeface="Helvetica Neue"/>
              </a:defRPr>
            </a:lvl9pPr>
          </a:lstStyle>
          <a:p xmlns:a="http://schemas.openxmlformats.org/drawingml/2006/main">
            <a:pPr>
              <a:defRPr sz="4350" b="1">
                <a:solidFill>
                  <a:srgbClr val="16191D"/>
                </a:solidFill>
                <a:latin typeface="Helvetica Neue"/>
                <a:ea typeface="Helvetica Neue"/>
                <a:cs typeface="Helvetica Neue"/>
              </a:defRPr>
            </a:pPr>
            <a:r>
              <a:rPr sz="4350" b="1">
                <a:solidFill>
                  <a:srgbClr val="16191D"/>
                </a:solidFill>
                <a:latin typeface="Helvetica Neue"/>
                <a:ea typeface="Helvetica Neue"/>
                <a:cs typeface="Helvetica Neue"/>
              </a:rPr>
              <a:t>Original modelling is tested through collaborative science</a:t>
            </a:r>
          </a:p>
        </p:txBody>
      </p:sp>
      <p:sp>
        <p:nvSpPr>
          <p:cNvPr id="78" name="">
            <a:extLst xmlns:a="http://schemas.openxmlformats.org/drawingml/2006/main">
              <a:ext uri="{FF2B5EF4-FFF2-40B4-BE49-F238E27FC236}">
                <a16:creationId xmlns:a16="http://schemas.microsoft.com/office/drawing/2014/main" id="{A590C1ED-8EC6-45F6-A819-1D4271EDF3F6}"/>
              </a:ext>
            </a:extLst>
          </p:cNvPr>
          <p:cNvSpPr>
            <a:spLocks xmlns:a="http://schemas.openxmlformats.org/drawingml/2006/main" noGrp="1"/>
          </p:cNvSpPr>
          <p:nvPr/>
        </p:nvSpPr>
        <p:spPr>
          <a:xfrm xmlns:a="http://schemas.openxmlformats.org/drawingml/2006/main">
            <a:off x="762000" y="9620250"/>
            <a:ext cx="16764000" cy="19050"/>
          </a:xfrm>
          <a:prstGeom xmlns:a="http://schemas.openxmlformats.org/drawingml/2006/main" prst="rect">
            <a:avLst/>
          </a:prstGeom>
          <a:solidFill xmlns:a="http://schemas.openxmlformats.org/drawingml/2006/main">
            <a:srgbClr val="DDE2E8"/>
          </a:solidFill>
          <a:ln xmlns:a="http://schemas.openxmlformats.org/drawingml/2006/main" w="0">
            <a:noFill/>
          </a:ln>
        </p:spPr>
      </p:sp>
      <p:sp>
        <p:nvSpPr>
          <p:cNvPr id="79" name="">
            <a:extLst xmlns:a="http://schemas.openxmlformats.org/drawingml/2006/main">
              <a:ext uri="{FF2B5EF4-FFF2-40B4-BE49-F238E27FC236}">
                <a16:creationId xmlns:a16="http://schemas.microsoft.com/office/drawing/2014/main" id="{051AF9A3-2655-4552-99FB-34716D8D7728}"/>
              </a:ext>
            </a:extLst>
          </p:cNvPr>
          <p:cNvSpPr>
            <a:spLocks xmlns:a="http://schemas.openxmlformats.org/drawingml/2006/main" noGrp="1"/>
          </p:cNvSpPr>
          <p:nvPr/>
        </p:nvSpPr>
        <p:spPr>
          <a:xfrm xmlns:a="http://schemas.openxmlformats.org/drawingml/2006/main">
            <a:off x="762000" y="9810750"/>
            <a:ext cx="1447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00" b="0">
                <a:solidFill>
                  <a:srgbClr val="5B6168"/>
                </a:solidFill>
                <a:latin typeface="Helvetica Neue"/>
                <a:ea typeface="Helvetica Neue"/>
                <a:cs typeface="Helvetica Neue"/>
              </a:defRPr>
            </a:defPPr>
            <a:lvl1pPr>
              <a:defRPr sz="1500" b="0">
                <a:solidFill>
                  <a:srgbClr val="5B6168"/>
                </a:solidFill>
                <a:latin typeface="Helvetica Neue"/>
                <a:ea typeface="Helvetica Neue"/>
                <a:cs typeface="Helvetica Neue"/>
              </a:defRPr>
            </a:lvl1pPr>
            <a:lvl2pPr>
              <a:defRPr sz="1500" b="0">
                <a:solidFill>
                  <a:srgbClr val="5B6168"/>
                </a:solidFill>
                <a:latin typeface="Helvetica Neue"/>
                <a:ea typeface="Helvetica Neue"/>
                <a:cs typeface="Helvetica Neue"/>
              </a:defRPr>
            </a:lvl2pPr>
            <a:lvl3pPr>
              <a:defRPr sz="1500" b="0">
                <a:solidFill>
                  <a:srgbClr val="5B6168"/>
                </a:solidFill>
                <a:latin typeface="Helvetica Neue"/>
                <a:ea typeface="Helvetica Neue"/>
                <a:cs typeface="Helvetica Neue"/>
              </a:defRPr>
            </a:lvl3pPr>
            <a:lvl4pPr>
              <a:defRPr sz="1500" b="0">
                <a:solidFill>
                  <a:srgbClr val="5B6168"/>
                </a:solidFill>
                <a:latin typeface="Helvetica Neue"/>
                <a:ea typeface="Helvetica Neue"/>
                <a:cs typeface="Helvetica Neue"/>
              </a:defRPr>
            </a:lvl4pPr>
            <a:lvl5pPr>
              <a:defRPr sz="1500" b="0">
                <a:solidFill>
                  <a:srgbClr val="5B6168"/>
                </a:solidFill>
                <a:latin typeface="Helvetica Neue"/>
                <a:ea typeface="Helvetica Neue"/>
                <a:cs typeface="Helvetica Neue"/>
              </a:defRPr>
            </a:lvl5pPr>
            <a:lvl6pPr>
              <a:defRPr sz="1500" b="0">
                <a:solidFill>
                  <a:srgbClr val="5B6168"/>
                </a:solidFill>
                <a:latin typeface="Helvetica Neue"/>
                <a:ea typeface="Helvetica Neue"/>
                <a:cs typeface="Helvetica Neue"/>
              </a:defRPr>
            </a:lvl6pPr>
            <a:lvl7pPr>
              <a:defRPr sz="1500" b="0">
                <a:solidFill>
                  <a:srgbClr val="5B6168"/>
                </a:solidFill>
                <a:latin typeface="Helvetica Neue"/>
                <a:ea typeface="Helvetica Neue"/>
                <a:cs typeface="Helvetica Neue"/>
              </a:defRPr>
            </a:lvl7pPr>
            <a:lvl8pPr>
              <a:defRPr sz="1500" b="0">
                <a:solidFill>
                  <a:srgbClr val="5B6168"/>
                </a:solidFill>
                <a:latin typeface="Helvetica Neue"/>
                <a:ea typeface="Helvetica Neue"/>
                <a:cs typeface="Helvetica Neue"/>
              </a:defRPr>
            </a:lvl8pPr>
            <a:lvl9pPr>
              <a:defRPr sz="1500" b="0">
                <a:solidFill>
                  <a:srgbClr val="5B6168"/>
                </a:solidFill>
                <a:latin typeface="Helvetica Neue"/>
                <a:ea typeface="Helvetica Neue"/>
                <a:cs typeface="Helvetica Neue"/>
              </a:defRPr>
            </a:lvl9pPr>
          </a:lstStyle>
          <a:p xmlns:a="http://schemas.openxmlformats.org/drawingml/2006/main">
            <a:pPr>
              <a:defRPr sz="1500" b="0">
                <a:solidFill>
                  <a:srgbClr val="5B6168"/>
                </a:solidFill>
                <a:latin typeface="Helvetica Neue"/>
                <a:ea typeface="Helvetica Neue"/>
                <a:cs typeface="Helvetica Neue"/>
              </a:defRPr>
            </a:pPr>
            <a:r>
              <a:rPr sz="1500" b="0">
                <a:solidFill>
                  <a:srgbClr val="5B6168"/>
                </a:solidFill>
                <a:latin typeface="Helvetica Neue"/>
                <a:ea typeface="Helvetica Neue"/>
                <a:cs typeface="Helvetica Neue"/>
              </a:rPr>
              <a:t>First Contact · Yuefeng Yin · Future Fellowship</a:t>
            </a:r>
          </a:p>
        </p:txBody>
      </p:sp>
      <p:sp>
        <p:nvSpPr>
          <p:cNvPr id="80" name="">
            <a:extLst xmlns:a="http://schemas.openxmlformats.org/drawingml/2006/main">
              <a:ext uri="{FF2B5EF4-FFF2-40B4-BE49-F238E27FC236}">
                <a16:creationId xmlns:a16="http://schemas.microsoft.com/office/drawing/2014/main" id="{79621D2F-25CF-4254-B09E-E5F53AA788BA}"/>
              </a:ext>
            </a:extLst>
          </p:cNvPr>
          <p:cNvSpPr>
            <a:spLocks xmlns:a="http://schemas.openxmlformats.org/drawingml/2006/main" noGrp="1"/>
          </p:cNvSpPr>
          <p:nvPr/>
        </p:nvSpPr>
        <p:spPr>
          <a:xfrm xmlns:a="http://schemas.openxmlformats.org/drawingml/2006/main">
            <a:off x="16002000" y="981075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lgn="r">
              <a:defRPr sz="1500" b="1">
                <a:solidFill>
                  <a:srgbClr val="1A5FAA"/>
                </a:solidFill>
                <a:latin typeface="Helvetica Neue"/>
                <a:ea typeface="Helvetica Neue"/>
                <a:cs typeface="Helvetica Neue"/>
              </a:defRPr>
            </a:defPPr>
            <a:lvl1pPr algn="r">
              <a:defRPr sz="1500" b="1">
                <a:solidFill>
                  <a:srgbClr val="1A5FAA"/>
                </a:solidFill>
                <a:latin typeface="Helvetica Neue"/>
                <a:ea typeface="Helvetica Neue"/>
                <a:cs typeface="Helvetica Neue"/>
              </a:defRPr>
            </a:lvl1pPr>
            <a:lvl2pPr algn="r">
              <a:defRPr sz="1500" b="1">
                <a:solidFill>
                  <a:srgbClr val="1A5FAA"/>
                </a:solidFill>
                <a:latin typeface="Helvetica Neue"/>
                <a:ea typeface="Helvetica Neue"/>
                <a:cs typeface="Helvetica Neue"/>
              </a:defRPr>
            </a:lvl2pPr>
            <a:lvl3pPr algn="r">
              <a:defRPr sz="1500" b="1">
                <a:solidFill>
                  <a:srgbClr val="1A5FAA"/>
                </a:solidFill>
                <a:latin typeface="Helvetica Neue"/>
                <a:ea typeface="Helvetica Neue"/>
                <a:cs typeface="Helvetica Neue"/>
              </a:defRPr>
            </a:lvl3pPr>
            <a:lvl4pPr algn="r">
              <a:defRPr sz="1500" b="1">
                <a:solidFill>
                  <a:srgbClr val="1A5FAA"/>
                </a:solidFill>
                <a:latin typeface="Helvetica Neue"/>
                <a:ea typeface="Helvetica Neue"/>
                <a:cs typeface="Helvetica Neue"/>
              </a:defRPr>
            </a:lvl4pPr>
            <a:lvl5pPr algn="r">
              <a:defRPr sz="1500" b="1">
                <a:solidFill>
                  <a:srgbClr val="1A5FAA"/>
                </a:solidFill>
                <a:latin typeface="Helvetica Neue"/>
                <a:ea typeface="Helvetica Neue"/>
                <a:cs typeface="Helvetica Neue"/>
              </a:defRPr>
            </a:lvl5pPr>
            <a:lvl6pPr algn="r">
              <a:defRPr sz="1500" b="1">
                <a:solidFill>
                  <a:srgbClr val="1A5FAA"/>
                </a:solidFill>
                <a:latin typeface="Helvetica Neue"/>
                <a:ea typeface="Helvetica Neue"/>
                <a:cs typeface="Helvetica Neue"/>
              </a:defRPr>
            </a:lvl6pPr>
            <a:lvl7pPr algn="r">
              <a:defRPr sz="1500" b="1">
                <a:solidFill>
                  <a:srgbClr val="1A5FAA"/>
                </a:solidFill>
                <a:latin typeface="Helvetica Neue"/>
                <a:ea typeface="Helvetica Neue"/>
                <a:cs typeface="Helvetica Neue"/>
              </a:defRPr>
            </a:lvl7pPr>
            <a:lvl8pPr algn="r">
              <a:defRPr sz="1500" b="1">
                <a:solidFill>
                  <a:srgbClr val="1A5FAA"/>
                </a:solidFill>
                <a:latin typeface="Helvetica Neue"/>
                <a:ea typeface="Helvetica Neue"/>
                <a:cs typeface="Helvetica Neue"/>
              </a:defRPr>
            </a:lvl8pPr>
            <a:lvl9pPr algn="r">
              <a:defRPr sz="1500" b="1">
                <a:solidFill>
                  <a:srgbClr val="1A5FAA"/>
                </a:solidFill>
                <a:latin typeface="Helvetica Neue"/>
                <a:ea typeface="Helvetica Neue"/>
                <a:cs typeface="Helvetica Neue"/>
              </a:defRPr>
            </a:lvl9pPr>
          </a:lstStyle>
          <a:p xmlns:a="http://schemas.openxmlformats.org/drawingml/2006/main">
            <a:pPr algn="r">
              <a:defRPr sz="1500" b="1">
                <a:solidFill>
                  <a:srgbClr val="1A5FAA"/>
                </a:solidFill>
                <a:latin typeface="Helvetica Neue"/>
                <a:ea typeface="Helvetica Neue"/>
                <a:cs typeface="Helvetica Neue"/>
              </a:defRPr>
            </a:pPr>
            <a:r>
              <a:rPr sz="1500" b="1">
                <a:solidFill>
                  <a:srgbClr val="1A5FAA"/>
                </a:solidFill>
                <a:latin typeface="Helvetica Neue"/>
                <a:ea typeface="Helvetica Neue"/>
                <a:cs typeface="Helvetica Neue"/>
              </a:rPr>
              <a:t>11</a:t>
            </a:r>
          </a:p>
        </p:txBody>
      </p:sp>
      <p:graphicFrame>
        <p:nvGraphicFramePr>
          <p:cNvPr id="81" name="">
            <a:extLst xmlns:a="http://schemas.openxmlformats.org/drawingml/2006/main">
              <a:ext uri="{FF2B5EF4-FFF2-40B4-BE49-F238E27FC236}">
                <a16:creationId xmlns:a16="http://schemas.microsoft.com/office/drawing/2014/main" id="{6A8EB816-607A-4B6E-9F82-AB4BB77AC306}"/>
              </a:ext>
            </a:extLst>
          </p:cNvPr>
          <p:cNvGraphicFramePr/>
          <p:nvPr/>
        </p:nvGraphicFramePr>
        <p:xfrm>
          <a:off xmlns:a="http://schemas.openxmlformats.org/drawingml/2006/main" x="762000" y="2952750"/>
          <a:ext xmlns:a="http://schemas.openxmlformats.org/drawingml/2006/main" cx="16764000" cy="5572125"/>
        </p:xfrm>
        <a:graphic xmlns:a="http://schemas.openxmlformats.org/drawingml/2006/main">
          <a:graphicData uri="http://schemas.openxmlformats.org/drawingml/2006/table">
            <a:tbl>
              <a:tblPr/>
              <a:tblGrid>
                <a:gridCol w="5429250"/>
                <a:gridCol w="5810250"/>
                <a:gridCol w="5524500"/>
              </a:tblGrid>
              <a:tr h="714375">
                <a:tc>
                  <a:txBody>
                    <a:bodyPr/>
                    <a:lstStyle/>
                    <a:p>
                      <a:r>
                        <a:rPr sz="2325" b="1">
                          <a:solidFill>
                            <a:srgbClr val="FFFFFF"/>
                          </a:solidFill>
                          <a:latin typeface="Helvetica Neue"/>
                          <a:ea typeface="Helvetica Neue"/>
                          <a:cs typeface="Helvetica Neue"/>
                        </a:rPr>
                        <a:t>Established contribution</a:t>
                      </a:r>
                    </a:p>
                  </a:txBody>
                  <a:tcPr marL="152400" marR="152400" marT="142875" marB="95250" anchor="t">
                    <a:lnL w="9525">
                      <a:solidFill>
                        <a:srgbClr val="DDE2E8"/>
                      </a:solidFill>
                    </a:lnL>
                    <a:lnR w="9525">
                      <a:solidFill>
                        <a:srgbClr val="DDE2E8"/>
                      </a:solidFill>
                    </a:lnR>
                    <a:lnT w="9525">
                      <a:solidFill>
                        <a:srgbClr val="DDE2E8"/>
                      </a:solidFill>
                    </a:lnT>
                    <a:lnB w="9525">
                      <a:solidFill>
                        <a:srgbClr val="DDE2E8"/>
                      </a:solidFill>
                    </a:lnB>
                    <a:solidFill>
                      <a:srgbClr val="0F3F73"/>
                    </a:solidFill>
                  </a:tcPr>
                </a:tc>
                <a:tc>
                  <a:txBody>
                    <a:bodyPr/>
                    <a:lstStyle/>
                    <a:p>
                      <a:r>
                        <a:rPr sz="2325" b="1">
                          <a:solidFill>
                            <a:srgbClr val="FFFFFF"/>
                          </a:solidFill>
                          <a:latin typeface="Helvetica Neue"/>
                          <a:ea typeface="Helvetica Neue"/>
                          <a:cs typeface="Helvetica Neue"/>
                        </a:rPr>
                        <a:t>Evidence</a:t>
                      </a:r>
                    </a:p>
                  </a:txBody>
                  <a:tcPr marL="152400" marR="152400" marT="142875" marB="95250" anchor="t">
                    <a:lnR w="9525">
                      <a:solidFill>
                        <a:srgbClr val="DDE2E8"/>
                      </a:solidFill>
                    </a:lnR>
                    <a:lnT w="9525">
                      <a:solidFill>
                        <a:srgbClr val="DDE2E8"/>
                      </a:solidFill>
                    </a:lnT>
                    <a:lnB w="9525">
                      <a:solidFill>
                        <a:srgbClr val="DDE2E8"/>
                      </a:solidFill>
                    </a:lnB>
                    <a:solidFill>
                      <a:srgbClr val="0F3F73"/>
                    </a:solidFill>
                  </a:tcPr>
                </a:tc>
                <a:tc>
                  <a:txBody>
                    <a:bodyPr/>
                    <a:lstStyle/>
                    <a:p>
                      <a:r>
                        <a:rPr sz="2325" b="1">
                          <a:solidFill>
                            <a:srgbClr val="FFFFFF"/>
                          </a:solidFill>
                          <a:latin typeface="Helvetica Neue"/>
                          <a:ea typeface="Helvetica Neue"/>
                          <a:cs typeface="Helvetica Neue"/>
                        </a:rPr>
                        <a:t>What it enables here</a:t>
                      </a:r>
                    </a:p>
                  </a:txBody>
                  <a:tcPr marL="152400" marR="152400" marT="142875" marB="95250" anchor="t">
                    <a:lnR w="9525">
                      <a:solidFill>
                        <a:srgbClr val="DDE2E8"/>
                      </a:solidFill>
                    </a:lnR>
                    <a:lnT w="9525">
                      <a:solidFill>
                        <a:srgbClr val="DDE2E8"/>
                      </a:solidFill>
                    </a:lnT>
                    <a:lnB w="9525">
                      <a:solidFill>
                        <a:srgbClr val="DDE2E8"/>
                      </a:solidFill>
                    </a:lnB>
                    <a:solidFill>
                      <a:srgbClr val="0F3F73"/>
                    </a:solidFill>
                  </a:tcPr>
                </a:tc>
              </a:tr>
              <a:tr h="1619250">
                <a:tc>
                  <a:txBody>
                    <a:bodyPr/>
                    <a:lstStyle/>
                    <a:p>
                      <a:r>
                        <a:rPr sz="2325">
                          <a:solidFill>
                            <a:srgbClr val="16191D"/>
                          </a:solidFill>
                          <a:latin typeface="Helvetica Neue"/>
                          <a:ea typeface="Helvetica Neue"/>
                          <a:cs typeface="Helvetica Neue"/>
                        </a:rPr>
                        <a:t>Interfaces and quantum states</a:t>
                      </a:r>
                    </a:p>
                  </a:txBody>
                  <a:tcPr marL="152400" marR="152400" marT="142875" marB="95250" anchor="t">
                    <a:lnL w="9525">
                      <a:solidFill>
                        <a:srgbClr val="DDE2E8"/>
                      </a:solidFill>
                    </a:lnL>
                    <a:lnR w="9525">
                      <a:solidFill>
                        <a:srgbClr val="DDE2E8"/>
                      </a:solidFill>
                    </a:lnR>
                    <a:lnB w="9525">
                      <a:solidFill>
                        <a:srgbClr val="DDE2E8"/>
                      </a:solidFill>
                    </a:lnB>
                    <a:solidFill>
                      <a:srgbClr val="FFFFFF"/>
                    </a:solidFill>
                  </a:tcPr>
                </a:tc>
                <a:tc>
                  <a:txBody>
                    <a:bodyPr/>
                    <a:lstStyle/>
                    <a:p>
                      <a:r>
                        <a:rPr sz="2325">
                          <a:solidFill>
                            <a:srgbClr val="16191D"/>
                          </a:solidFill>
                          <a:latin typeface="Helvetica Neue"/>
                          <a:ea typeface="Helvetica Neue"/>
                          <a:cs typeface="Helvetica Neue"/>
                        </a:rPr>
                        <a:t>First-principles-to-localised models</a:t>
                      </a:r>
                    </a:p>
                    <a:p>
                      <a:r>
                        <a:rPr sz="2325">
                          <a:solidFill>
                            <a:srgbClr val="16191D"/>
                          </a:solidFill>
                          <a:latin typeface="Helvetica Neue"/>
                          <a:ea typeface="Helvetica Neue"/>
                          <a:cs typeface="Helvetica Neue"/>
                        </a:rPr>
                        <a:t>NJP (2021); MTP (2025)</a:t>
                      </a:r>
                    </a:p>
                  </a:txBody>
                  <a:tcPr marL="152400" marR="152400" marT="142875" marB="95250" anchor="t">
                    <a:lnR w="9525">
                      <a:solidFill>
                        <a:srgbClr val="DDE2E8"/>
                      </a:solidFill>
                    </a:lnR>
                    <a:lnB w="9525">
                      <a:solidFill>
                        <a:srgbClr val="DDE2E8"/>
                      </a:solidFill>
                    </a:lnB>
                    <a:solidFill>
                      <a:srgbClr val="FFFFFF"/>
                    </a:solidFill>
                  </a:tcPr>
                </a:tc>
                <a:tc>
                  <a:txBody>
                    <a:bodyPr/>
                    <a:lstStyle/>
                    <a:p>
                      <a:r>
                        <a:rPr sz="2325">
                          <a:solidFill>
                            <a:srgbClr val="16191D"/>
                          </a:solidFill>
                          <a:latin typeface="Helvetica Neue"/>
                          <a:ea typeface="Helvetica Neue"/>
                          <a:cs typeface="Helvetica Neue"/>
                        </a:rPr>
                        <a:t>Identify how surrounding layers</a:t>
                      </a:r>
                    </a:p>
                    <a:p>
                      <a:r>
                        <a:rPr sz="2325">
                          <a:solidFill>
                            <a:srgbClr val="16191D"/>
                          </a:solidFill>
                          <a:latin typeface="Helvetica Neue"/>
                          <a:ea typeface="Helvetica Neue"/>
                          <a:cs typeface="Helvetica Neue"/>
                        </a:rPr>
                        <a:t>reshape or preserve function.</a:t>
                      </a:r>
                    </a:p>
                  </a:txBody>
                  <a:tcPr marL="152400" marR="152400" marT="142875" marB="95250" anchor="t">
                    <a:lnR w="9525">
                      <a:solidFill>
                        <a:srgbClr val="DDE2E8"/>
                      </a:solidFill>
                    </a:lnR>
                    <a:lnB w="9525">
                      <a:solidFill>
                        <a:srgbClr val="DDE2E8"/>
                      </a:solidFill>
                    </a:lnB>
                    <a:solidFill>
                      <a:srgbClr val="FFFFFF"/>
                    </a:solidFill>
                  </a:tcPr>
                </a:tc>
              </a:tr>
              <a:tr h="1619250">
                <a:tc>
                  <a:txBody>
                    <a:bodyPr/>
                    <a:lstStyle/>
                    <a:p>
                      <a:r>
                        <a:rPr sz="2325">
                          <a:solidFill>
                            <a:srgbClr val="16191D"/>
                          </a:solidFill>
                          <a:latin typeface="Helvetica Neue"/>
                          <a:ea typeface="Helvetica Neue"/>
                          <a:cs typeface="Helvetica Neue"/>
                        </a:rPr>
                        <a:t>Electrode interfaces and</a:t>
                      </a:r>
                    </a:p>
                    <a:p>
                      <a:r>
                        <a:rPr sz="2325">
                          <a:solidFill>
                            <a:srgbClr val="16191D"/>
                          </a:solidFill>
                          <a:latin typeface="Helvetica Neue"/>
                          <a:ea typeface="Helvetica Neue"/>
                          <a:cs typeface="Helvetica Neue"/>
                        </a:rPr>
                        <a:t>magnetic disorder</a:t>
                      </a:r>
                    </a:p>
                  </a:txBody>
                  <a:tcPr marL="152400" marR="152400" marT="142875" marB="95250" anchor="t">
                    <a:lnL w="9525">
                      <a:solidFill>
                        <a:srgbClr val="DDE2E8"/>
                      </a:solidFill>
                    </a:lnL>
                    <a:lnR w="9525">
                      <a:solidFill>
                        <a:srgbClr val="DDE2E8"/>
                      </a:solidFill>
                    </a:lnR>
                    <a:lnB w="9525">
                      <a:solidFill>
                        <a:srgbClr val="DDE2E8"/>
                      </a:solidFill>
                    </a:lnB>
                    <a:solidFill>
                      <a:srgbClr val="F3F6FA"/>
                    </a:solidFill>
                  </a:tcPr>
                </a:tc>
                <a:tc>
                  <a:txBody>
                    <a:bodyPr/>
                    <a:lstStyle/>
                    <a:p>
                      <a:r>
                        <a:rPr sz="2325">
                          <a:solidFill>
                            <a:srgbClr val="16191D"/>
                          </a:solidFill>
                          <a:latin typeface="Helvetica Neue"/>
                          <a:ea typeface="Helvetica Neue"/>
                          <a:cs typeface="Helvetica Neue"/>
                        </a:rPr>
                        <a:t>Transferred electrodes: ACS Nano (2025)</a:t>
                      </a:r>
                    </a:p>
                    <a:p>
                      <a:r>
                        <a:rPr sz="2325">
                          <a:solidFill>
                            <a:srgbClr val="16191D"/>
                          </a:solidFill>
                          <a:latin typeface="Helvetica Neue"/>
                          <a:ea typeface="Helvetica Neue"/>
                          <a:cs typeface="Helvetica Neue"/>
                        </a:rPr>
                        <a:t>Disordered magnetism: Matter (2025)</a:t>
                      </a:r>
                    </a:p>
                  </a:txBody>
                  <a:tcPr marL="152400" marR="152400" marT="142875" marB="95250" anchor="t">
                    <a:lnR w="9525">
                      <a:solidFill>
                        <a:srgbClr val="DDE2E8"/>
                      </a:solidFill>
                    </a:lnR>
                    <a:lnB w="9525">
                      <a:solidFill>
                        <a:srgbClr val="DDE2E8"/>
                      </a:solidFill>
                    </a:lnB>
                    <a:solidFill>
                      <a:srgbClr val="F3F6FA"/>
                    </a:solidFill>
                  </a:tcPr>
                </a:tc>
                <a:tc>
                  <a:txBody>
                    <a:bodyPr/>
                    <a:lstStyle/>
                    <a:p>
                      <a:r>
                        <a:rPr sz="2325">
                          <a:solidFill>
                            <a:srgbClr val="16191D"/>
                          </a:solidFill>
                          <a:latin typeface="Helvetica Neue"/>
                          <a:ea typeface="Helvetica Neue"/>
                          <a:cs typeface="Helvetica Neue"/>
                        </a:rPr>
                        <a:t>Test when imperfect structures</a:t>
                      </a:r>
                    </a:p>
                    <a:p>
                      <a:r>
                        <a:rPr sz="2325">
                          <a:solidFill>
                            <a:srgbClr val="16191D"/>
                          </a:solidFill>
                          <a:latin typeface="Helvetica Neue"/>
                          <a:ea typeface="Helvetica Neue"/>
                          <a:cs typeface="Helvetica Neue"/>
                        </a:rPr>
                        <a:t>retain useful behaviour.</a:t>
                      </a:r>
                    </a:p>
                  </a:txBody>
                  <a:tcPr marL="152400" marR="152400" marT="142875" marB="95250" anchor="t">
                    <a:lnR w="9525">
                      <a:solidFill>
                        <a:srgbClr val="DDE2E8"/>
                      </a:solidFill>
                    </a:lnR>
                    <a:lnB w="9525">
                      <a:solidFill>
                        <a:srgbClr val="DDE2E8"/>
                      </a:solidFill>
                    </a:lnB>
                    <a:solidFill>
                      <a:srgbClr val="F3F6FA"/>
                    </a:solidFill>
                  </a:tcPr>
                </a:tc>
              </a:tr>
              <a:tr h="1619250">
                <a:tc>
                  <a:txBody>
                    <a:bodyPr/>
                    <a:lstStyle/>
                    <a:p>
                      <a:r>
                        <a:rPr sz="2325">
                          <a:solidFill>
                            <a:srgbClr val="16191D"/>
                          </a:solidFill>
                          <a:latin typeface="Helvetica Neue"/>
                          <a:ea typeface="Helvetica Neue"/>
                          <a:cs typeface="Helvetica Neue"/>
                        </a:rPr>
                        <a:t>Atomic dynamics and</a:t>
                      </a:r>
                    </a:p>
                    <a:p>
                      <a:r>
                        <a:rPr sz="2325">
                          <a:solidFill>
                            <a:srgbClr val="16191D"/>
                          </a:solidFill>
                          <a:latin typeface="Helvetica Neue"/>
                          <a:ea typeface="Helvetica Neue"/>
                          <a:cs typeface="Helvetica Neue"/>
                        </a:rPr>
                        <a:t>thermal transport</a:t>
                      </a:r>
                    </a:p>
                  </a:txBody>
                  <a:tcPr marL="152400" marR="152400" marT="142875" marB="95250" anchor="t">
                    <a:lnL w="9525">
                      <a:solidFill>
                        <a:srgbClr val="DDE2E8"/>
                      </a:solidFill>
                    </a:lnL>
                    <a:lnR w="9525">
                      <a:solidFill>
                        <a:srgbClr val="DDE2E8"/>
                      </a:solidFill>
                    </a:lnR>
                    <a:lnB w="9525">
                      <a:solidFill>
                        <a:srgbClr val="DDE2E8"/>
                      </a:solidFill>
                    </a:lnB>
                    <a:solidFill>
                      <a:srgbClr val="FFFFFF"/>
                    </a:solidFill>
                  </a:tcPr>
                </a:tc>
                <a:tc>
                  <a:txBody>
                    <a:bodyPr/>
                    <a:lstStyle/>
                    <a:p>
                      <a:r>
                        <a:rPr sz="2325">
                          <a:solidFill>
                            <a:srgbClr val="16191D"/>
                          </a:solidFill>
                          <a:latin typeface="Helvetica Neue"/>
                          <a:ea typeface="Helvetica Neue"/>
                          <a:cs typeface="Helvetica Neue"/>
                        </a:rPr>
                        <a:t>Theory linked with observed response</a:t>
                      </a:r>
                    </a:p>
                    <a:p>
                      <a:r>
                        <a:rPr sz="2325">
                          <a:solidFill>
                            <a:srgbClr val="16191D"/>
                          </a:solidFill>
                          <a:latin typeface="Helvetica Neue"/>
                          <a:ea typeface="Helvetica Neue"/>
                          <a:cs typeface="Helvetica Neue"/>
                        </a:rPr>
                        <a:t>Nature Communications (2026)</a:t>
                      </a:r>
                    </a:p>
                  </a:txBody>
                  <a:tcPr marL="152400" marR="152400" marT="142875" marB="95250" anchor="t">
                    <a:lnR w="9525">
                      <a:solidFill>
                        <a:srgbClr val="DDE2E8"/>
                      </a:solidFill>
                    </a:lnR>
                    <a:lnB w="9525">
                      <a:solidFill>
                        <a:srgbClr val="DDE2E8"/>
                      </a:solidFill>
                    </a:lnB>
                    <a:solidFill>
                      <a:srgbClr val="FFFFFF"/>
                    </a:solidFill>
                  </a:tcPr>
                </a:tc>
                <a:tc>
                  <a:txBody>
                    <a:bodyPr/>
                    <a:lstStyle/>
                    <a:p>
                      <a:r>
                        <a:rPr sz="2325">
                          <a:solidFill>
                            <a:srgbClr val="16191D"/>
                          </a:solidFill>
                          <a:latin typeface="Helvetica Neue"/>
                          <a:ea typeface="Helvetica Neue"/>
                          <a:cs typeface="Helvetica Neue"/>
                        </a:rPr>
                        <a:t>Connect mechanism tests with</a:t>
                      </a:r>
                    </a:p>
                    <a:p>
                      <a:r>
                        <a:rPr sz="2325">
                          <a:solidFill>
                            <a:srgbClr val="16191D"/>
                          </a:solidFill>
                          <a:latin typeface="Helvetica Neue"/>
                          <a:ea typeface="Helvetica Neue"/>
                          <a:cs typeface="Helvetica Neue"/>
                        </a:rPr>
                        <a:t>experimentally meaningful quantities.</a:t>
                      </a:r>
                    </a:p>
                  </a:txBody>
                  <a:tcPr marL="152400" marR="152400" marT="142875" marB="95250" anchor="t">
                    <a:lnR w="9525">
                      <a:solidFill>
                        <a:srgbClr val="DDE2E8"/>
                      </a:solidFill>
                    </a:lnR>
                    <a:lnB w="9525">
                      <a:solidFill>
                        <a:srgbClr val="DDE2E8"/>
                      </a:solidFill>
                    </a:lnB>
                    <a:solidFill>
                      <a:srgbClr val="FFFFFF"/>
                    </a:solidFill>
                  </a:tcPr>
                </a:tc>
              </a:tr>
            </a:tbl>
          </a:graphicData>
        </a:graphic>
      </p:graphicFrame>
      <p:sp>
        <p:nvSpPr>
          <p:cNvPr id="82" name="">
            <a:extLst xmlns:a="http://schemas.openxmlformats.org/drawingml/2006/main">
              <a:ext uri="{FF2B5EF4-FFF2-40B4-BE49-F238E27FC236}">
                <a16:creationId xmlns:a16="http://schemas.microsoft.com/office/drawing/2014/main" id="{261056D3-BEA9-4C0F-89D5-4B2DDF6B0E5E}"/>
              </a:ext>
            </a:extLst>
          </p:cNvPr>
          <p:cNvSpPr>
            <a:spLocks xmlns:a="http://schemas.openxmlformats.org/drawingml/2006/main" noGrp="1"/>
          </p:cNvSpPr>
          <p:nvPr/>
        </p:nvSpPr>
        <p:spPr>
          <a:xfrm xmlns:a="http://schemas.openxmlformats.org/drawingml/2006/main">
            <a:off x="762000" y="8877300"/>
            <a:ext cx="16764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700" b="1">
                <a:solidFill>
                  <a:srgbClr val="1A5FAA"/>
                </a:solidFill>
                <a:latin typeface="Helvetica Neue"/>
                <a:ea typeface="Helvetica Neue"/>
                <a:cs typeface="Helvetica Neue"/>
              </a:defRPr>
            </a:defPPr>
            <a:lvl1pPr>
              <a:defRPr sz="2700" b="1">
                <a:solidFill>
                  <a:srgbClr val="1A5FAA"/>
                </a:solidFill>
                <a:latin typeface="Helvetica Neue"/>
                <a:ea typeface="Helvetica Neue"/>
                <a:cs typeface="Helvetica Neue"/>
              </a:defRPr>
            </a:lvl1pPr>
            <a:lvl2pPr>
              <a:defRPr sz="2700" b="1">
                <a:solidFill>
                  <a:srgbClr val="1A5FAA"/>
                </a:solidFill>
                <a:latin typeface="Helvetica Neue"/>
                <a:ea typeface="Helvetica Neue"/>
                <a:cs typeface="Helvetica Neue"/>
              </a:defRPr>
            </a:lvl2pPr>
            <a:lvl3pPr>
              <a:defRPr sz="2700" b="1">
                <a:solidFill>
                  <a:srgbClr val="1A5FAA"/>
                </a:solidFill>
                <a:latin typeface="Helvetica Neue"/>
                <a:ea typeface="Helvetica Neue"/>
                <a:cs typeface="Helvetica Neue"/>
              </a:defRPr>
            </a:lvl3pPr>
            <a:lvl4pPr>
              <a:defRPr sz="2700" b="1">
                <a:solidFill>
                  <a:srgbClr val="1A5FAA"/>
                </a:solidFill>
                <a:latin typeface="Helvetica Neue"/>
                <a:ea typeface="Helvetica Neue"/>
                <a:cs typeface="Helvetica Neue"/>
              </a:defRPr>
            </a:lvl4pPr>
            <a:lvl5pPr>
              <a:defRPr sz="2700" b="1">
                <a:solidFill>
                  <a:srgbClr val="1A5FAA"/>
                </a:solidFill>
                <a:latin typeface="Helvetica Neue"/>
                <a:ea typeface="Helvetica Neue"/>
                <a:cs typeface="Helvetica Neue"/>
              </a:defRPr>
            </a:lvl5pPr>
            <a:lvl6pPr>
              <a:defRPr sz="2700" b="1">
                <a:solidFill>
                  <a:srgbClr val="1A5FAA"/>
                </a:solidFill>
                <a:latin typeface="Helvetica Neue"/>
                <a:ea typeface="Helvetica Neue"/>
                <a:cs typeface="Helvetica Neue"/>
              </a:defRPr>
            </a:lvl6pPr>
            <a:lvl7pPr>
              <a:defRPr sz="2700" b="1">
                <a:solidFill>
                  <a:srgbClr val="1A5FAA"/>
                </a:solidFill>
                <a:latin typeface="Helvetica Neue"/>
                <a:ea typeface="Helvetica Neue"/>
                <a:cs typeface="Helvetica Neue"/>
              </a:defRPr>
            </a:lvl7pPr>
            <a:lvl8pPr>
              <a:defRPr sz="2700" b="1">
                <a:solidFill>
                  <a:srgbClr val="1A5FAA"/>
                </a:solidFill>
                <a:latin typeface="Helvetica Neue"/>
                <a:ea typeface="Helvetica Neue"/>
                <a:cs typeface="Helvetica Neue"/>
              </a:defRPr>
            </a:lvl8pPr>
            <a:lvl9pPr>
              <a:defRPr sz="2700" b="1">
                <a:solidFill>
                  <a:srgbClr val="1A5FAA"/>
                </a:solidFill>
                <a:latin typeface="Helvetica Neue"/>
                <a:ea typeface="Helvetica Neue"/>
                <a:cs typeface="Helvetica Neue"/>
              </a:defRPr>
            </a:lvl9pPr>
          </a:lstStyle>
          <a:p xmlns:a="http://schemas.openxmlformats.org/drawingml/2006/main">
            <a:pPr>
              <a:defRPr sz="2700" b="1">
                <a:solidFill>
                  <a:srgbClr val="1A5FAA"/>
                </a:solidFill>
                <a:latin typeface="Helvetica Neue"/>
                <a:ea typeface="Helvetica Neue"/>
                <a:cs typeface="Helvetica Neue"/>
              </a:defRPr>
            </a:pPr>
            <a:r>
              <a:rPr sz="2700" b="1">
                <a:solidFill>
                  <a:srgbClr val="1A5FAA"/>
                </a:solidFill>
                <a:latin typeface="Helvetica Neue"/>
                <a:ea typeface="Helvetica Neue"/>
                <a:cs typeface="Helvetica Neue"/>
              </a:rPr>
              <a:t>My contribution is a physical explanation that can be examined, challenged and transferred.</a:t>
            </a:r>
          </a:p>
        </p:txBody>
      </p:sp>
    </p:spTree>
    <p:extLst>
      <p:ext uri="{BB962C8B-B14F-4D97-AF65-F5344CB8AC3E}">
        <p14:creationId xmlns:p14="http://schemas.microsoft.com/office/powerpoint/2010/main" val="645338486"/>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2" name="">
            <a:extLst xmlns:a="http://schemas.openxmlformats.org/drawingml/2006/main">
              <a:ext uri="{FF2B5EF4-FFF2-40B4-BE49-F238E27FC236}">
                <a16:creationId xmlns:a16="http://schemas.microsoft.com/office/drawing/2014/main" id="{92AC1DC5-3AED-4B30-9EE4-7F1420A3670F}"/>
              </a:ext>
            </a:extLst>
          </p:cNvPr>
          <p:cNvSpPr>
            <a:spLocks xmlns:a="http://schemas.openxmlformats.org/drawingml/2006/main" noGrp="1"/>
          </p:cNvSpPr>
          <p:nvPr/>
        </p:nvSpPr>
        <p:spPr>
          <a:xfrm xmlns:a="http://schemas.openxmlformats.org/drawingml/2006/main">
            <a:off x="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FF2B09F-BAC0-43AC-92A4-D8DE80B2C2CB}"/>
              </a:ext>
            </a:extLst>
          </p:cNvPr>
          <p:cNvSpPr>
            <a:spLocks xmlns:a="http://schemas.openxmlformats.org/drawingml/2006/main" noGrp="1"/>
          </p:cNvSpPr>
          <p:nvPr/>
        </p:nvSpPr>
        <p:spPr>
          <a:xfrm xmlns:a="http://schemas.openxmlformats.org/drawingml/2006/main">
            <a:off x="38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C74402B6-5F3D-4FB8-802C-12CB9FC808E6}"/>
              </a:ext>
            </a:extLst>
          </p:cNvPr>
          <p:cNvSpPr>
            <a:spLocks xmlns:a="http://schemas.openxmlformats.org/drawingml/2006/main" noGrp="1"/>
          </p:cNvSpPr>
          <p:nvPr/>
        </p:nvSpPr>
        <p:spPr>
          <a:xfrm xmlns:a="http://schemas.openxmlformats.org/drawingml/2006/main">
            <a:off x="76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E4237E8-61A7-485F-B7CF-F10DF57AF2CE}"/>
              </a:ext>
            </a:extLst>
          </p:cNvPr>
          <p:cNvSpPr>
            <a:spLocks xmlns:a="http://schemas.openxmlformats.org/drawingml/2006/main" noGrp="1"/>
          </p:cNvSpPr>
          <p:nvPr/>
        </p:nvSpPr>
        <p:spPr>
          <a:xfrm xmlns:a="http://schemas.openxmlformats.org/drawingml/2006/main">
            <a:off x="114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2EB487E-91DB-41FB-89A0-BF8BC130009D}"/>
              </a:ext>
            </a:extLst>
          </p:cNvPr>
          <p:cNvSpPr>
            <a:spLocks xmlns:a="http://schemas.openxmlformats.org/drawingml/2006/main" noGrp="1"/>
          </p:cNvSpPr>
          <p:nvPr/>
        </p:nvSpPr>
        <p:spPr>
          <a:xfrm xmlns:a="http://schemas.openxmlformats.org/drawingml/2006/main">
            <a:off x="152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80AB64AB-63E9-4F1C-94EA-25D0E8B98548}"/>
              </a:ext>
            </a:extLst>
          </p:cNvPr>
          <p:cNvSpPr>
            <a:spLocks xmlns:a="http://schemas.openxmlformats.org/drawingml/2006/main" noGrp="1"/>
          </p:cNvSpPr>
          <p:nvPr/>
        </p:nvSpPr>
        <p:spPr>
          <a:xfrm xmlns:a="http://schemas.openxmlformats.org/drawingml/2006/main">
            <a:off x="190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44D4D37B-E522-4CAD-9AB5-0ABAF61AA6F9}"/>
              </a:ext>
            </a:extLst>
          </p:cNvPr>
          <p:cNvSpPr>
            <a:spLocks xmlns:a="http://schemas.openxmlformats.org/drawingml/2006/main" noGrp="1"/>
          </p:cNvSpPr>
          <p:nvPr/>
        </p:nvSpPr>
        <p:spPr>
          <a:xfrm xmlns:a="http://schemas.openxmlformats.org/drawingml/2006/main">
            <a:off x="228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E197EEEA-5A31-47BE-BD48-8DE45503AF3B}"/>
              </a:ext>
            </a:extLst>
          </p:cNvPr>
          <p:cNvSpPr>
            <a:spLocks xmlns:a="http://schemas.openxmlformats.org/drawingml/2006/main" noGrp="1"/>
          </p:cNvSpPr>
          <p:nvPr/>
        </p:nvSpPr>
        <p:spPr>
          <a:xfrm xmlns:a="http://schemas.openxmlformats.org/drawingml/2006/main">
            <a:off x="266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9A73C7AE-DDFD-427C-8061-52D10B66E4EE}"/>
              </a:ext>
            </a:extLst>
          </p:cNvPr>
          <p:cNvSpPr>
            <a:spLocks xmlns:a="http://schemas.openxmlformats.org/drawingml/2006/main" noGrp="1"/>
          </p:cNvSpPr>
          <p:nvPr/>
        </p:nvSpPr>
        <p:spPr>
          <a:xfrm xmlns:a="http://schemas.openxmlformats.org/drawingml/2006/main">
            <a:off x="304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88B2BB18-5236-45F0-B05B-07BC77519A09}"/>
              </a:ext>
            </a:extLst>
          </p:cNvPr>
          <p:cNvSpPr>
            <a:spLocks xmlns:a="http://schemas.openxmlformats.org/drawingml/2006/main" noGrp="1"/>
          </p:cNvSpPr>
          <p:nvPr/>
        </p:nvSpPr>
        <p:spPr>
          <a:xfrm xmlns:a="http://schemas.openxmlformats.org/drawingml/2006/main">
            <a:off x="342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8448E253-53AD-4B32-A671-A1B7C8447137}"/>
              </a:ext>
            </a:extLst>
          </p:cNvPr>
          <p:cNvSpPr>
            <a:spLocks xmlns:a="http://schemas.openxmlformats.org/drawingml/2006/main" noGrp="1"/>
          </p:cNvSpPr>
          <p:nvPr/>
        </p:nvSpPr>
        <p:spPr>
          <a:xfrm xmlns:a="http://schemas.openxmlformats.org/drawingml/2006/main">
            <a:off x="381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5991A9D8-72A3-478D-B5FC-97183A6A5601}"/>
              </a:ext>
            </a:extLst>
          </p:cNvPr>
          <p:cNvSpPr>
            <a:spLocks xmlns:a="http://schemas.openxmlformats.org/drawingml/2006/main" noGrp="1"/>
          </p:cNvSpPr>
          <p:nvPr/>
        </p:nvSpPr>
        <p:spPr>
          <a:xfrm xmlns:a="http://schemas.openxmlformats.org/drawingml/2006/main">
            <a:off x="419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892AF266-B5FB-47F1-8BFC-3C8AF68E2126}"/>
              </a:ext>
            </a:extLst>
          </p:cNvPr>
          <p:cNvSpPr>
            <a:spLocks xmlns:a="http://schemas.openxmlformats.org/drawingml/2006/main" noGrp="1"/>
          </p:cNvSpPr>
          <p:nvPr/>
        </p:nvSpPr>
        <p:spPr>
          <a:xfrm xmlns:a="http://schemas.openxmlformats.org/drawingml/2006/main">
            <a:off x="457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8C21F47E-8C29-4274-8E9C-B435D66C6883}"/>
              </a:ext>
            </a:extLst>
          </p:cNvPr>
          <p:cNvSpPr>
            <a:spLocks xmlns:a="http://schemas.openxmlformats.org/drawingml/2006/main" noGrp="1"/>
          </p:cNvSpPr>
          <p:nvPr/>
        </p:nvSpPr>
        <p:spPr>
          <a:xfrm xmlns:a="http://schemas.openxmlformats.org/drawingml/2006/main">
            <a:off x="495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F83D5291-F1BE-4434-8A69-2920D6DFF9A6}"/>
              </a:ext>
            </a:extLst>
          </p:cNvPr>
          <p:cNvSpPr>
            <a:spLocks xmlns:a="http://schemas.openxmlformats.org/drawingml/2006/main" noGrp="1"/>
          </p:cNvSpPr>
          <p:nvPr/>
        </p:nvSpPr>
        <p:spPr>
          <a:xfrm xmlns:a="http://schemas.openxmlformats.org/drawingml/2006/main">
            <a:off x="533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FA8F9A1A-CCDD-4BD1-A782-F23A42095738}"/>
              </a:ext>
            </a:extLst>
          </p:cNvPr>
          <p:cNvSpPr>
            <a:spLocks xmlns:a="http://schemas.openxmlformats.org/drawingml/2006/main" noGrp="1"/>
          </p:cNvSpPr>
          <p:nvPr/>
        </p:nvSpPr>
        <p:spPr>
          <a:xfrm xmlns:a="http://schemas.openxmlformats.org/drawingml/2006/main">
            <a:off x="571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4977AC44-C394-4638-A77D-335CDF62E14E}"/>
              </a:ext>
            </a:extLst>
          </p:cNvPr>
          <p:cNvSpPr>
            <a:spLocks xmlns:a="http://schemas.openxmlformats.org/drawingml/2006/main" noGrp="1"/>
          </p:cNvSpPr>
          <p:nvPr/>
        </p:nvSpPr>
        <p:spPr>
          <a:xfrm xmlns:a="http://schemas.openxmlformats.org/drawingml/2006/main">
            <a:off x="609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FEE646F9-A2F9-4E17-823F-EDFE8CA0F1DB}"/>
              </a:ext>
            </a:extLst>
          </p:cNvPr>
          <p:cNvSpPr>
            <a:spLocks xmlns:a="http://schemas.openxmlformats.org/drawingml/2006/main" noGrp="1"/>
          </p:cNvSpPr>
          <p:nvPr/>
        </p:nvSpPr>
        <p:spPr>
          <a:xfrm xmlns:a="http://schemas.openxmlformats.org/drawingml/2006/main">
            <a:off x="647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2CF000B8-CC58-444C-BA01-88F6A2CA133B}"/>
              </a:ext>
            </a:extLst>
          </p:cNvPr>
          <p:cNvSpPr>
            <a:spLocks xmlns:a="http://schemas.openxmlformats.org/drawingml/2006/main" noGrp="1"/>
          </p:cNvSpPr>
          <p:nvPr/>
        </p:nvSpPr>
        <p:spPr>
          <a:xfrm xmlns:a="http://schemas.openxmlformats.org/drawingml/2006/main">
            <a:off x="685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2D4B6F62-E154-4AB5-904E-A64740D11B6F}"/>
              </a:ext>
            </a:extLst>
          </p:cNvPr>
          <p:cNvSpPr>
            <a:spLocks xmlns:a="http://schemas.openxmlformats.org/drawingml/2006/main" noGrp="1"/>
          </p:cNvSpPr>
          <p:nvPr/>
        </p:nvSpPr>
        <p:spPr>
          <a:xfrm xmlns:a="http://schemas.openxmlformats.org/drawingml/2006/main">
            <a:off x="723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689AAE09-77C1-4058-A370-D76C8FA54CD6}"/>
              </a:ext>
            </a:extLst>
          </p:cNvPr>
          <p:cNvSpPr>
            <a:spLocks xmlns:a="http://schemas.openxmlformats.org/drawingml/2006/main" noGrp="1"/>
          </p:cNvSpPr>
          <p:nvPr/>
        </p:nvSpPr>
        <p:spPr>
          <a:xfrm xmlns:a="http://schemas.openxmlformats.org/drawingml/2006/main">
            <a:off x="762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FBA13B38-4934-4E56-A9BC-27B634EB61E2}"/>
              </a:ext>
            </a:extLst>
          </p:cNvPr>
          <p:cNvSpPr>
            <a:spLocks xmlns:a="http://schemas.openxmlformats.org/drawingml/2006/main" noGrp="1"/>
          </p:cNvSpPr>
          <p:nvPr/>
        </p:nvSpPr>
        <p:spPr>
          <a:xfrm xmlns:a="http://schemas.openxmlformats.org/drawingml/2006/main">
            <a:off x="800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678B2AFE-7999-45A1-969E-CDBA493BD43B}"/>
              </a:ext>
            </a:extLst>
          </p:cNvPr>
          <p:cNvSpPr>
            <a:spLocks xmlns:a="http://schemas.openxmlformats.org/drawingml/2006/main" noGrp="1"/>
          </p:cNvSpPr>
          <p:nvPr/>
        </p:nvSpPr>
        <p:spPr>
          <a:xfrm xmlns:a="http://schemas.openxmlformats.org/drawingml/2006/main">
            <a:off x="838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109D3493-F99F-4596-91BA-50A6F9B7CDAF}"/>
              </a:ext>
            </a:extLst>
          </p:cNvPr>
          <p:cNvSpPr>
            <a:spLocks xmlns:a="http://schemas.openxmlformats.org/drawingml/2006/main" noGrp="1"/>
          </p:cNvSpPr>
          <p:nvPr/>
        </p:nvSpPr>
        <p:spPr>
          <a:xfrm xmlns:a="http://schemas.openxmlformats.org/drawingml/2006/main">
            <a:off x="876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E956C55A-B7D0-40B3-BA79-81695DFE668E}"/>
              </a:ext>
            </a:extLst>
          </p:cNvPr>
          <p:cNvSpPr>
            <a:spLocks xmlns:a="http://schemas.openxmlformats.org/drawingml/2006/main" noGrp="1"/>
          </p:cNvSpPr>
          <p:nvPr/>
        </p:nvSpPr>
        <p:spPr>
          <a:xfrm xmlns:a="http://schemas.openxmlformats.org/drawingml/2006/main">
            <a:off x="914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AB7A069F-10A0-4A77-AB68-0CF697508142}"/>
              </a:ext>
            </a:extLst>
          </p:cNvPr>
          <p:cNvSpPr>
            <a:spLocks xmlns:a="http://schemas.openxmlformats.org/drawingml/2006/main" noGrp="1"/>
          </p:cNvSpPr>
          <p:nvPr/>
        </p:nvSpPr>
        <p:spPr>
          <a:xfrm xmlns:a="http://schemas.openxmlformats.org/drawingml/2006/main">
            <a:off x="952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D854F342-8850-46CC-801C-0EBF1BC1FA68}"/>
              </a:ext>
            </a:extLst>
          </p:cNvPr>
          <p:cNvSpPr>
            <a:spLocks xmlns:a="http://schemas.openxmlformats.org/drawingml/2006/main" noGrp="1"/>
          </p:cNvSpPr>
          <p:nvPr/>
        </p:nvSpPr>
        <p:spPr>
          <a:xfrm xmlns:a="http://schemas.openxmlformats.org/drawingml/2006/main">
            <a:off x="990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475FBA03-00A8-4680-9C7E-60A649957542}"/>
              </a:ext>
            </a:extLst>
          </p:cNvPr>
          <p:cNvSpPr>
            <a:spLocks xmlns:a="http://schemas.openxmlformats.org/drawingml/2006/main" noGrp="1"/>
          </p:cNvSpPr>
          <p:nvPr/>
        </p:nvSpPr>
        <p:spPr>
          <a:xfrm xmlns:a="http://schemas.openxmlformats.org/drawingml/2006/main">
            <a:off x="1028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08DC3DEB-42E9-4802-B267-42CE75822BF3}"/>
              </a:ext>
            </a:extLst>
          </p:cNvPr>
          <p:cNvSpPr>
            <a:spLocks xmlns:a="http://schemas.openxmlformats.org/drawingml/2006/main" noGrp="1"/>
          </p:cNvSpPr>
          <p:nvPr/>
        </p:nvSpPr>
        <p:spPr>
          <a:xfrm xmlns:a="http://schemas.openxmlformats.org/drawingml/2006/main">
            <a:off x="1066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C87078C7-E6EC-4FBB-9197-E499FD1BC41E}"/>
              </a:ext>
            </a:extLst>
          </p:cNvPr>
          <p:cNvSpPr>
            <a:spLocks xmlns:a="http://schemas.openxmlformats.org/drawingml/2006/main" noGrp="1"/>
          </p:cNvSpPr>
          <p:nvPr/>
        </p:nvSpPr>
        <p:spPr>
          <a:xfrm xmlns:a="http://schemas.openxmlformats.org/drawingml/2006/main">
            <a:off x="1104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3009B3B1-B9D3-49CC-A27F-F313A301E014}"/>
              </a:ext>
            </a:extLst>
          </p:cNvPr>
          <p:cNvSpPr>
            <a:spLocks xmlns:a="http://schemas.openxmlformats.org/drawingml/2006/main" noGrp="1"/>
          </p:cNvSpPr>
          <p:nvPr/>
        </p:nvSpPr>
        <p:spPr>
          <a:xfrm xmlns:a="http://schemas.openxmlformats.org/drawingml/2006/main">
            <a:off x="1143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3C9F4460-5E3D-494D-9891-9B1B229D7EA5}"/>
              </a:ext>
            </a:extLst>
          </p:cNvPr>
          <p:cNvSpPr>
            <a:spLocks xmlns:a="http://schemas.openxmlformats.org/drawingml/2006/main" noGrp="1"/>
          </p:cNvSpPr>
          <p:nvPr/>
        </p:nvSpPr>
        <p:spPr>
          <a:xfrm xmlns:a="http://schemas.openxmlformats.org/drawingml/2006/main">
            <a:off x="1181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991FEF34-023A-486B-8C7A-7488B1B444CC}"/>
              </a:ext>
            </a:extLst>
          </p:cNvPr>
          <p:cNvSpPr>
            <a:spLocks xmlns:a="http://schemas.openxmlformats.org/drawingml/2006/main" noGrp="1"/>
          </p:cNvSpPr>
          <p:nvPr/>
        </p:nvSpPr>
        <p:spPr>
          <a:xfrm xmlns:a="http://schemas.openxmlformats.org/drawingml/2006/main">
            <a:off x="1219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0746826E-ED60-4F03-802B-93EE620AACB1}"/>
              </a:ext>
            </a:extLst>
          </p:cNvPr>
          <p:cNvSpPr>
            <a:spLocks xmlns:a="http://schemas.openxmlformats.org/drawingml/2006/main" noGrp="1"/>
          </p:cNvSpPr>
          <p:nvPr/>
        </p:nvSpPr>
        <p:spPr>
          <a:xfrm xmlns:a="http://schemas.openxmlformats.org/drawingml/2006/main">
            <a:off x="1257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6C4353D4-D8C6-4707-BA0D-C6C8DC3CA798}"/>
              </a:ext>
            </a:extLst>
          </p:cNvPr>
          <p:cNvSpPr>
            <a:spLocks xmlns:a="http://schemas.openxmlformats.org/drawingml/2006/main" noGrp="1"/>
          </p:cNvSpPr>
          <p:nvPr/>
        </p:nvSpPr>
        <p:spPr>
          <a:xfrm xmlns:a="http://schemas.openxmlformats.org/drawingml/2006/main">
            <a:off x="1295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1FB56291-53E8-4BF8-80F0-884A30598F80}"/>
              </a:ext>
            </a:extLst>
          </p:cNvPr>
          <p:cNvSpPr>
            <a:spLocks xmlns:a="http://schemas.openxmlformats.org/drawingml/2006/main" noGrp="1"/>
          </p:cNvSpPr>
          <p:nvPr/>
        </p:nvSpPr>
        <p:spPr>
          <a:xfrm xmlns:a="http://schemas.openxmlformats.org/drawingml/2006/main">
            <a:off x="1333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29FFB1BD-4819-45B5-BA92-9A23F58530D8}"/>
              </a:ext>
            </a:extLst>
          </p:cNvPr>
          <p:cNvSpPr>
            <a:spLocks xmlns:a="http://schemas.openxmlformats.org/drawingml/2006/main" noGrp="1"/>
          </p:cNvSpPr>
          <p:nvPr/>
        </p:nvSpPr>
        <p:spPr>
          <a:xfrm xmlns:a="http://schemas.openxmlformats.org/drawingml/2006/main">
            <a:off x="1371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3DE5B6E2-350B-42AD-A8FA-DF90818D86C6}"/>
              </a:ext>
            </a:extLst>
          </p:cNvPr>
          <p:cNvSpPr>
            <a:spLocks xmlns:a="http://schemas.openxmlformats.org/drawingml/2006/main" noGrp="1"/>
          </p:cNvSpPr>
          <p:nvPr/>
        </p:nvSpPr>
        <p:spPr>
          <a:xfrm xmlns:a="http://schemas.openxmlformats.org/drawingml/2006/main">
            <a:off x="1409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D5647BB2-515B-464C-BC5E-5BE64A7B1221}"/>
              </a:ext>
            </a:extLst>
          </p:cNvPr>
          <p:cNvSpPr>
            <a:spLocks xmlns:a="http://schemas.openxmlformats.org/drawingml/2006/main" noGrp="1"/>
          </p:cNvSpPr>
          <p:nvPr/>
        </p:nvSpPr>
        <p:spPr>
          <a:xfrm xmlns:a="http://schemas.openxmlformats.org/drawingml/2006/main">
            <a:off x="1447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A3AF9BD8-79EC-4EF1-88D9-D77AA56A1AE0}"/>
              </a:ext>
            </a:extLst>
          </p:cNvPr>
          <p:cNvSpPr>
            <a:spLocks xmlns:a="http://schemas.openxmlformats.org/drawingml/2006/main" noGrp="1"/>
          </p:cNvSpPr>
          <p:nvPr/>
        </p:nvSpPr>
        <p:spPr>
          <a:xfrm xmlns:a="http://schemas.openxmlformats.org/drawingml/2006/main">
            <a:off x="1485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1C0D302A-7006-44D0-A9CC-E70E61D35C89}"/>
              </a:ext>
            </a:extLst>
          </p:cNvPr>
          <p:cNvSpPr>
            <a:spLocks xmlns:a="http://schemas.openxmlformats.org/drawingml/2006/main" noGrp="1"/>
          </p:cNvSpPr>
          <p:nvPr/>
        </p:nvSpPr>
        <p:spPr>
          <a:xfrm xmlns:a="http://schemas.openxmlformats.org/drawingml/2006/main">
            <a:off x="1524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2" name="">
            <a:extLst xmlns:a="http://schemas.openxmlformats.org/drawingml/2006/main">
              <a:ext uri="{FF2B5EF4-FFF2-40B4-BE49-F238E27FC236}">
                <a16:creationId xmlns:a16="http://schemas.microsoft.com/office/drawing/2014/main" id="{3B612FA9-4EC0-41BE-9643-088B956E3E7C}"/>
              </a:ext>
            </a:extLst>
          </p:cNvPr>
          <p:cNvSpPr>
            <a:spLocks xmlns:a="http://schemas.openxmlformats.org/drawingml/2006/main" noGrp="1"/>
          </p:cNvSpPr>
          <p:nvPr/>
        </p:nvSpPr>
        <p:spPr>
          <a:xfrm xmlns:a="http://schemas.openxmlformats.org/drawingml/2006/main">
            <a:off x="1562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12494439-B566-4469-80A9-BA7024D54748}"/>
              </a:ext>
            </a:extLst>
          </p:cNvPr>
          <p:cNvSpPr>
            <a:spLocks xmlns:a="http://schemas.openxmlformats.org/drawingml/2006/main" noGrp="1"/>
          </p:cNvSpPr>
          <p:nvPr/>
        </p:nvSpPr>
        <p:spPr>
          <a:xfrm xmlns:a="http://schemas.openxmlformats.org/drawingml/2006/main">
            <a:off x="1600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72B95188-09BE-4703-A43B-AF6952F97F83}"/>
              </a:ext>
            </a:extLst>
          </p:cNvPr>
          <p:cNvSpPr>
            <a:spLocks xmlns:a="http://schemas.openxmlformats.org/drawingml/2006/main" noGrp="1"/>
          </p:cNvSpPr>
          <p:nvPr/>
        </p:nvSpPr>
        <p:spPr>
          <a:xfrm xmlns:a="http://schemas.openxmlformats.org/drawingml/2006/main">
            <a:off x="1638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D3E9C77B-1793-401A-94AB-5FA0B4F6EFE7}"/>
              </a:ext>
            </a:extLst>
          </p:cNvPr>
          <p:cNvSpPr>
            <a:spLocks xmlns:a="http://schemas.openxmlformats.org/drawingml/2006/main" noGrp="1"/>
          </p:cNvSpPr>
          <p:nvPr/>
        </p:nvSpPr>
        <p:spPr>
          <a:xfrm xmlns:a="http://schemas.openxmlformats.org/drawingml/2006/main">
            <a:off x="1676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6" name="">
            <a:extLst xmlns:a="http://schemas.openxmlformats.org/drawingml/2006/main">
              <a:ext uri="{FF2B5EF4-FFF2-40B4-BE49-F238E27FC236}">
                <a16:creationId xmlns:a16="http://schemas.microsoft.com/office/drawing/2014/main" id="{318D9835-32FF-4417-8815-78DBA3A39C41}"/>
              </a:ext>
            </a:extLst>
          </p:cNvPr>
          <p:cNvSpPr>
            <a:spLocks xmlns:a="http://schemas.openxmlformats.org/drawingml/2006/main" noGrp="1"/>
          </p:cNvSpPr>
          <p:nvPr/>
        </p:nvSpPr>
        <p:spPr>
          <a:xfrm xmlns:a="http://schemas.openxmlformats.org/drawingml/2006/main">
            <a:off x="1714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7" name="">
            <a:extLst xmlns:a="http://schemas.openxmlformats.org/drawingml/2006/main">
              <a:ext uri="{FF2B5EF4-FFF2-40B4-BE49-F238E27FC236}">
                <a16:creationId xmlns:a16="http://schemas.microsoft.com/office/drawing/2014/main" id="{1CD749CF-EC46-48BE-9768-79773ED2D1C3}"/>
              </a:ext>
            </a:extLst>
          </p:cNvPr>
          <p:cNvSpPr>
            <a:spLocks xmlns:a="http://schemas.openxmlformats.org/drawingml/2006/main" noGrp="1"/>
          </p:cNvSpPr>
          <p:nvPr/>
        </p:nvSpPr>
        <p:spPr>
          <a:xfrm xmlns:a="http://schemas.openxmlformats.org/drawingml/2006/main">
            <a:off x="1752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8" name="">
            <a:extLst xmlns:a="http://schemas.openxmlformats.org/drawingml/2006/main">
              <a:ext uri="{FF2B5EF4-FFF2-40B4-BE49-F238E27FC236}">
                <a16:creationId xmlns:a16="http://schemas.microsoft.com/office/drawing/2014/main" id="{92B99044-7D33-420E-81BA-C1B03C6CC004}"/>
              </a:ext>
            </a:extLst>
          </p:cNvPr>
          <p:cNvSpPr>
            <a:spLocks xmlns:a="http://schemas.openxmlformats.org/drawingml/2006/main" noGrp="1"/>
          </p:cNvSpPr>
          <p:nvPr/>
        </p:nvSpPr>
        <p:spPr>
          <a:xfrm xmlns:a="http://schemas.openxmlformats.org/drawingml/2006/main">
            <a:off x="1790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16F533D3-F0C3-449E-8E7E-E9F8393F0442}"/>
              </a:ext>
            </a:extLst>
          </p:cNvPr>
          <p:cNvSpPr>
            <a:spLocks xmlns:a="http://schemas.openxmlformats.org/drawingml/2006/main" noGrp="1"/>
          </p:cNvSpPr>
          <p:nvPr/>
        </p:nvSpPr>
        <p:spPr>
          <a:xfrm xmlns:a="http://schemas.openxmlformats.org/drawingml/2006/main">
            <a:off x="0" y="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0" name="">
            <a:extLst xmlns:a="http://schemas.openxmlformats.org/drawingml/2006/main">
              <a:ext uri="{FF2B5EF4-FFF2-40B4-BE49-F238E27FC236}">
                <a16:creationId xmlns:a16="http://schemas.microsoft.com/office/drawing/2014/main" id="{F9523399-90D2-41CF-93F4-49D3802867EA}"/>
              </a:ext>
            </a:extLst>
          </p:cNvPr>
          <p:cNvSpPr>
            <a:spLocks xmlns:a="http://schemas.openxmlformats.org/drawingml/2006/main" noGrp="1"/>
          </p:cNvSpPr>
          <p:nvPr/>
        </p:nvSpPr>
        <p:spPr>
          <a:xfrm xmlns:a="http://schemas.openxmlformats.org/drawingml/2006/main">
            <a:off x="0" y="38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1" name="">
            <a:extLst xmlns:a="http://schemas.openxmlformats.org/drawingml/2006/main">
              <a:ext uri="{FF2B5EF4-FFF2-40B4-BE49-F238E27FC236}">
                <a16:creationId xmlns:a16="http://schemas.microsoft.com/office/drawing/2014/main" id="{70BA8DF0-6FEC-431E-A05F-DC7DF968BA18}"/>
              </a:ext>
            </a:extLst>
          </p:cNvPr>
          <p:cNvSpPr>
            <a:spLocks xmlns:a="http://schemas.openxmlformats.org/drawingml/2006/main" noGrp="1"/>
          </p:cNvSpPr>
          <p:nvPr/>
        </p:nvSpPr>
        <p:spPr>
          <a:xfrm xmlns:a="http://schemas.openxmlformats.org/drawingml/2006/main">
            <a:off x="0" y="76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2" name="">
            <a:extLst xmlns:a="http://schemas.openxmlformats.org/drawingml/2006/main">
              <a:ext uri="{FF2B5EF4-FFF2-40B4-BE49-F238E27FC236}">
                <a16:creationId xmlns:a16="http://schemas.microsoft.com/office/drawing/2014/main" id="{1556451B-5B8B-4879-ABD7-4A2E8A5CA58F}"/>
              </a:ext>
            </a:extLst>
          </p:cNvPr>
          <p:cNvSpPr>
            <a:spLocks xmlns:a="http://schemas.openxmlformats.org/drawingml/2006/main" noGrp="1"/>
          </p:cNvSpPr>
          <p:nvPr/>
        </p:nvSpPr>
        <p:spPr>
          <a:xfrm xmlns:a="http://schemas.openxmlformats.org/drawingml/2006/main">
            <a:off x="0" y="114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3" name="">
            <a:extLst xmlns:a="http://schemas.openxmlformats.org/drawingml/2006/main">
              <a:ext uri="{FF2B5EF4-FFF2-40B4-BE49-F238E27FC236}">
                <a16:creationId xmlns:a16="http://schemas.microsoft.com/office/drawing/2014/main" id="{0BE5FF61-4072-4FDE-9A73-4282EE12FCA9}"/>
              </a:ext>
            </a:extLst>
          </p:cNvPr>
          <p:cNvSpPr>
            <a:spLocks xmlns:a="http://schemas.openxmlformats.org/drawingml/2006/main" noGrp="1"/>
          </p:cNvSpPr>
          <p:nvPr/>
        </p:nvSpPr>
        <p:spPr>
          <a:xfrm xmlns:a="http://schemas.openxmlformats.org/drawingml/2006/main">
            <a:off x="0" y="152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4" name="">
            <a:extLst xmlns:a="http://schemas.openxmlformats.org/drawingml/2006/main">
              <a:ext uri="{FF2B5EF4-FFF2-40B4-BE49-F238E27FC236}">
                <a16:creationId xmlns:a16="http://schemas.microsoft.com/office/drawing/2014/main" id="{987D8F89-9C42-4AD9-90D9-7CCB94B598D7}"/>
              </a:ext>
            </a:extLst>
          </p:cNvPr>
          <p:cNvSpPr>
            <a:spLocks xmlns:a="http://schemas.openxmlformats.org/drawingml/2006/main" noGrp="1"/>
          </p:cNvSpPr>
          <p:nvPr/>
        </p:nvSpPr>
        <p:spPr>
          <a:xfrm xmlns:a="http://schemas.openxmlformats.org/drawingml/2006/main">
            <a:off x="0" y="190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5" name="">
            <a:extLst xmlns:a="http://schemas.openxmlformats.org/drawingml/2006/main">
              <a:ext uri="{FF2B5EF4-FFF2-40B4-BE49-F238E27FC236}">
                <a16:creationId xmlns:a16="http://schemas.microsoft.com/office/drawing/2014/main" id="{914C389A-069E-4ABF-951C-C2A58D3757AF}"/>
              </a:ext>
            </a:extLst>
          </p:cNvPr>
          <p:cNvSpPr>
            <a:spLocks xmlns:a="http://schemas.openxmlformats.org/drawingml/2006/main" noGrp="1"/>
          </p:cNvSpPr>
          <p:nvPr/>
        </p:nvSpPr>
        <p:spPr>
          <a:xfrm xmlns:a="http://schemas.openxmlformats.org/drawingml/2006/main">
            <a:off x="0" y="228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6" name="">
            <a:extLst xmlns:a="http://schemas.openxmlformats.org/drawingml/2006/main">
              <a:ext uri="{FF2B5EF4-FFF2-40B4-BE49-F238E27FC236}">
                <a16:creationId xmlns:a16="http://schemas.microsoft.com/office/drawing/2014/main" id="{CC815EAE-B7F9-4425-9153-E13239170EFB}"/>
              </a:ext>
            </a:extLst>
          </p:cNvPr>
          <p:cNvSpPr>
            <a:spLocks xmlns:a="http://schemas.openxmlformats.org/drawingml/2006/main" noGrp="1"/>
          </p:cNvSpPr>
          <p:nvPr/>
        </p:nvSpPr>
        <p:spPr>
          <a:xfrm xmlns:a="http://schemas.openxmlformats.org/drawingml/2006/main">
            <a:off x="0" y="266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7" name="">
            <a:extLst xmlns:a="http://schemas.openxmlformats.org/drawingml/2006/main">
              <a:ext uri="{FF2B5EF4-FFF2-40B4-BE49-F238E27FC236}">
                <a16:creationId xmlns:a16="http://schemas.microsoft.com/office/drawing/2014/main" id="{9F8732DE-1DCE-4D2E-B06E-6574CE39E74F}"/>
              </a:ext>
            </a:extLst>
          </p:cNvPr>
          <p:cNvSpPr>
            <a:spLocks xmlns:a="http://schemas.openxmlformats.org/drawingml/2006/main" noGrp="1"/>
          </p:cNvSpPr>
          <p:nvPr/>
        </p:nvSpPr>
        <p:spPr>
          <a:xfrm xmlns:a="http://schemas.openxmlformats.org/drawingml/2006/main">
            <a:off x="0" y="304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8" name="">
            <a:extLst xmlns:a="http://schemas.openxmlformats.org/drawingml/2006/main">
              <a:ext uri="{FF2B5EF4-FFF2-40B4-BE49-F238E27FC236}">
                <a16:creationId xmlns:a16="http://schemas.microsoft.com/office/drawing/2014/main" id="{41881D80-4A42-4068-8E98-A49123BF7080}"/>
              </a:ext>
            </a:extLst>
          </p:cNvPr>
          <p:cNvSpPr>
            <a:spLocks xmlns:a="http://schemas.openxmlformats.org/drawingml/2006/main" noGrp="1"/>
          </p:cNvSpPr>
          <p:nvPr/>
        </p:nvSpPr>
        <p:spPr>
          <a:xfrm xmlns:a="http://schemas.openxmlformats.org/drawingml/2006/main">
            <a:off x="0" y="342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9" name="">
            <a:extLst xmlns:a="http://schemas.openxmlformats.org/drawingml/2006/main">
              <a:ext uri="{FF2B5EF4-FFF2-40B4-BE49-F238E27FC236}">
                <a16:creationId xmlns:a16="http://schemas.microsoft.com/office/drawing/2014/main" id="{D21861FA-B3E8-42A3-8164-17E3DB336E83}"/>
              </a:ext>
            </a:extLst>
          </p:cNvPr>
          <p:cNvSpPr>
            <a:spLocks xmlns:a="http://schemas.openxmlformats.org/drawingml/2006/main" noGrp="1"/>
          </p:cNvSpPr>
          <p:nvPr/>
        </p:nvSpPr>
        <p:spPr>
          <a:xfrm xmlns:a="http://schemas.openxmlformats.org/drawingml/2006/main">
            <a:off x="0" y="381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0" name="">
            <a:extLst xmlns:a="http://schemas.openxmlformats.org/drawingml/2006/main">
              <a:ext uri="{FF2B5EF4-FFF2-40B4-BE49-F238E27FC236}">
                <a16:creationId xmlns:a16="http://schemas.microsoft.com/office/drawing/2014/main" id="{3AA7B976-81B7-4DD8-8C1F-F2F2F2AFB502}"/>
              </a:ext>
            </a:extLst>
          </p:cNvPr>
          <p:cNvSpPr>
            <a:spLocks xmlns:a="http://schemas.openxmlformats.org/drawingml/2006/main" noGrp="1"/>
          </p:cNvSpPr>
          <p:nvPr/>
        </p:nvSpPr>
        <p:spPr>
          <a:xfrm xmlns:a="http://schemas.openxmlformats.org/drawingml/2006/main">
            <a:off x="0" y="419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1" name="">
            <a:extLst xmlns:a="http://schemas.openxmlformats.org/drawingml/2006/main">
              <a:ext uri="{FF2B5EF4-FFF2-40B4-BE49-F238E27FC236}">
                <a16:creationId xmlns:a16="http://schemas.microsoft.com/office/drawing/2014/main" id="{9042DAFA-6BB4-4A1C-A428-62C6434609BB}"/>
              </a:ext>
            </a:extLst>
          </p:cNvPr>
          <p:cNvSpPr>
            <a:spLocks xmlns:a="http://schemas.openxmlformats.org/drawingml/2006/main" noGrp="1"/>
          </p:cNvSpPr>
          <p:nvPr/>
        </p:nvSpPr>
        <p:spPr>
          <a:xfrm xmlns:a="http://schemas.openxmlformats.org/drawingml/2006/main">
            <a:off x="0" y="457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2" name="">
            <a:extLst xmlns:a="http://schemas.openxmlformats.org/drawingml/2006/main">
              <a:ext uri="{FF2B5EF4-FFF2-40B4-BE49-F238E27FC236}">
                <a16:creationId xmlns:a16="http://schemas.microsoft.com/office/drawing/2014/main" id="{8D84A367-3DF5-43FE-B0D1-22698049854C}"/>
              </a:ext>
            </a:extLst>
          </p:cNvPr>
          <p:cNvSpPr>
            <a:spLocks xmlns:a="http://schemas.openxmlformats.org/drawingml/2006/main" noGrp="1"/>
          </p:cNvSpPr>
          <p:nvPr/>
        </p:nvSpPr>
        <p:spPr>
          <a:xfrm xmlns:a="http://schemas.openxmlformats.org/drawingml/2006/main">
            <a:off x="0" y="495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3" name="">
            <a:extLst xmlns:a="http://schemas.openxmlformats.org/drawingml/2006/main">
              <a:ext uri="{FF2B5EF4-FFF2-40B4-BE49-F238E27FC236}">
                <a16:creationId xmlns:a16="http://schemas.microsoft.com/office/drawing/2014/main" id="{C8C10B7C-D75F-4742-B57F-A3E59E808FC4}"/>
              </a:ext>
            </a:extLst>
          </p:cNvPr>
          <p:cNvSpPr>
            <a:spLocks xmlns:a="http://schemas.openxmlformats.org/drawingml/2006/main" noGrp="1"/>
          </p:cNvSpPr>
          <p:nvPr/>
        </p:nvSpPr>
        <p:spPr>
          <a:xfrm xmlns:a="http://schemas.openxmlformats.org/drawingml/2006/main">
            <a:off x="0" y="533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4" name="">
            <a:extLst xmlns:a="http://schemas.openxmlformats.org/drawingml/2006/main">
              <a:ext uri="{FF2B5EF4-FFF2-40B4-BE49-F238E27FC236}">
                <a16:creationId xmlns:a16="http://schemas.microsoft.com/office/drawing/2014/main" id="{F411076C-F9AA-41BC-B542-84E818F28F0B}"/>
              </a:ext>
            </a:extLst>
          </p:cNvPr>
          <p:cNvSpPr>
            <a:spLocks xmlns:a="http://schemas.openxmlformats.org/drawingml/2006/main" noGrp="1"/>
          </p:cNvSpPr>
          <p:nvPr/>
        </p:nvSpPr>
        <p:spPr>
          <a:xfrm xmlns:a="http://schemas.openxmlformats.org/drawingml/2006/main">
            <a:off x="0" y="571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5" name="">
            <a:extLst xmlns:a="http://schemas.openxmlformats.org/drawingml/2006/main">
              <a:ext uri="{FF2B5EF4-FFF2-40B4-BE49-F238E27FC236}">
                <a16:creationId xmlns:a16="http://schemas.microsoft.com/office/drawing/2014/main" id="{88826292-F83C-4518-BC3B-8E5CD8D90CE9}"/>
              </a:ext>
            </a:extLst>
          </p:cNvPr>
          <p:cNvSpPr>
            <a:spLocks xmlns:a="http://schemas.openxmlformats.org/drawingml/2006/main" noGrp="1"/>
          </p:cNvSpPr>
          <p:nvPr/>
        </p:nvSpPr>
        <p:spPr>
          <a:xfrm xmlns:a="http://schemas.openxmlformats.org/drawingml/2006/main">
            <a:off x="0" y="609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6" name="">
            <a:extLst xmlns:a="http://schemas.openxmlformats.org/drawingml/2006/main">
              <a:ext uri="{FF2B5EF4-FFF2-40B4-BE49-F238E27FC236}">
                <a16:creationId xmlns:a16="http://schemas.microsoft.com/office/drawing/2014/main" id="{A3E88583-4B44-4C4D-BB75-E65A2BC2896B}"/>
              </a:ext>
            </a:extLst>
          </p:cNvPr>
          <p:cNvSpPr>
            <a:spLocks xmlns:a="http://schemas.openxmlformats.org/drawingml/2006/main" noGrp="1"/>
          </p:cNvSpPr>
          <p:nvPr/>
        </p:nvSpPr>
        <p:spPr>
          <a:xfrm xmlns:a="http://schemas.openxmlformats.org/drawingml/2006/main">
            <a:off x="0" y="647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7" name="">
            <a:extLst xmlns:a="http://schemas.openxmlformats.org/drawingml/2006/main">
              <a:ext uri="{FF2B5EF4-FFF2-40B4-BE49-F238E27FC236}">
                <a16:creationId xmlns:a16="http://schemas.microsoft.com/office/drawing/2014/main" id="{414A55D0-1A99-4379-B90F-37FAEDFEC5EB}"/>
              </a:ext>
            </a:extLst>
          </p:cNvPr>
          <p:cNvSpPr>
            <a:spLocks xmlns:a="http://schemas.openxmlformats.org/drawingml/2006/main" noGrp="1"/>
          </p:cNvSpPr>
          <p:nvPr/>
        </p:nvSpPr>
        <p:spPr>
          <a:xfrm xmlns:a="http://schemas.openxmlformats.org/drawingml/2006/main">
            <a:off x="0" y="685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8" name="">
            <a:extLst xmlns:a="http://schemas.openxmlformats.org/drawingml/2006/main">
              <a:ext uri="{FF2B5EF4-FFF2-40B4-BE49-F238E27FC236}">
                <a16:creationId xmlns:a16="http://schemas.microsoft.com/office/drawing/2014/main" id="{F40F79C8-7ECD-4009-B075-05500B0DB21E}"/>
              </a:ext>
            </a:extLst>
          </p:cNvPr>
          <p:cNvSpPr>
            <a:spLocks xmlns:a="http://schemas.openxmlformats.org/drawingml/2006/main" noGrp="1"/>
          </p:cNvSpPr>
          <p:nvPr/>
        </p:nvSpPr>
        <p:spPr>
          <a:xfrm xmlns:a="http://schemas.openxmlformats.org/drawingml/2006/main">
            <a:off x="0" y="723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9" name="">
            <a:extLst xmlns:a="http://schemas.openxmlformats.org/drawingml/2006/main">
              <a:ext uri="{FF2B5EF4-FFF2-40B4-BE49-F238E27FC236}">
                <a16:creationId xmlns:a16="http://schemas.microsoft.com/office/drawing/2014/main" id="{455D2BEE-F7DC-468A-B12E-7AE38F983C0D}"/>
              </a:ext>
            </a:extLst>
          </p:cNvPr>
          <p:cNvSpPr>
            <a:spLocks xmlns:a="http://schemas.openxmlformats.org/drawingml/2006/main" noGrp="1"/>
          </p:cNvSpPr>
          <p:nvPr/>
        </p:nvSpPr>
        <p:spPr>
          <a:xfrm xmlns:a="http://schemas.openxmlformats.org/drawingml/2006/main">
            <a:off x="0" y="762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0" name="">
            <a:extLst xmlns:a="http://schemas.openxmlformats.org/drawingml/2006/main">
              <a:ext uri="{FF2B5EF4-FFF2-40B4-BE49-F238E27FC236}">
                <a16:creationId xmlns:a16="http://schemas.microsoft.com/office/drawing/2014/main" id="{369C3D06-A56D-47D7-984B-8083F099B0B9}"/>
              </a:ext>
            </a:extLst>
          </p:cNvPr>
          <p:cNvSpPr>
            <a:spLocks xmlns:a="http://schemas.openxmlformats.org/drawingml/2006/main" noGrp="1"/>
          </p:cNvSpPr>
          <p:nvPr/>
        </p:nvSpPr>
        <p:spPr>
          <a:xfrm xmlns:a="http://schemas.openxmlformats.org/drawingml/2006/main">
            <a:off x="0" y="800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1" name="">
            <a:extLst xmlns:a="http://schemas.openxmlformats.org/drawingml/2006/main">
              <a:ext uri="{FF2B5EF4-FFF2-40B4-BE49-F238E27FC236}">
                <a16:creationId xmlns:a16="http://schemas.microsoft.com/office/drawing/2014/main" id="{35F4E7AC-7E24-423D-91AF-C8C09D81643E}"/>
              </a:ext>
            </a:extLst>
          </p:cNvPr>
          <p:cNvSpPr>
            <a:spLocks xmlns:a="http://schemas.openxmlformats.org/drawingml/2006/main" noGrp="1"/>
          </p:cNvSpPr>
          <p:nvPr/>
        </p:nvSpPr>
        <p:spPr>
          <a:xfrm xmlns:a="http://schemas.openxmlformats.org/drawingml/2006/main">
            <a:off x="0" y="838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2" name="">
            <a:extLst xmlns:a="http://schemas.openxmlformats.org/drawingml/2006/main">
              <a:ext uri="{FF2B5EF4-FFF2-40B4-BE49-F238E27FC236}">
                <a16:creationId xmlns:a16="http://schemas.microsoft.com/office/drawing/2014/main" id="{8DA1047B-0F9D-463B-942E-7E2C02CBF4C1}"/>
              </a:ext>
            </a:extLst>
          </p:cNvPr>
          <p:cNvSpPr>
            <a:spLocks xmlns:a="http://schemas.openxmlformats.org/drawingml/2006/main" noGrp="1"/>
          </p:cNvSpPr>
          <p:nvPr/>
        </p:nvSpPr>
        <p:spPr>
          <a:xfrm xmlns:a="http://schemas.openxmlformats.org/drawingml/2006/main">
            <a:off x="0" y="876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3" name="">
            <a:extLst xmlns:a="http://schemas.openxmlformats.org/drawingml/2006/main">
              <a:ext uri="{FF2B5EF4-FFF2-40B4-BE49-F238E27FC236}">
                <a16:creationId xmlns:a16="http://schemas.microsoft.com/office/drawing/2014/main" id="{8815E616-3023-4130-8B4B-AF3007F71D79}"/>
              </a:ext>
            </a:extLst>
          </p:cNvPr>
          <p:cNvSpPr>
            <a:spLocks xmlns:a="http://schemas.openxmlformats.org/drawingml/2006/main" noGrp="1"/>
          </p:cNvSpPr>
          <p:nvPr/>
        </p:nvSpPr>
        <p:spPr>
          <a:xfrm xmlns:a="http://schemas.openxmlformats.org/drawingml/2006/main">
            <a:off x="0" y="914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4" name="">
            <a:extLst xmlns:a="http://schemas.openxmlformats.org/drawingml/2006/main">
              <a:ext uri="{FF2B5EF4-FFF2-40B4-BE49-F238E27FC236}">
                <a16:creationId xmlns:a16="http://schemas.microsoft.com/office/drawing/2014/main" id="{B1A34080-4AD6-4D8F-BC53-758E78696F9D}"/>
              </a:ext>
            </a:extLst>
          </p:cNvPr>
          <p:cNvSpPr>
            <a:spLocks xmlns:a="http://schemas.openxmlformats.org/drawingml/2006/main" noGrp="1"/>
          </p:cNvSpPr>
          <p:nvPr/>
        </p:nvSpPr>
        <p:spPr>
          <a:xfrm xmlns:a="http://schemas.openxmlformats.org/drawingml/2006/main">
            <a:off x="0" y="952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5" name="">
            <a:extLst xmlns:a="http://schemas.openxmlformats.org/drawingml/2006/main">
              <a:ext uri="{FF2B5EF4-FFF2-40B4-BE49-F238E27FC236}">
                <a16:creationId xmlns:a16="http://schemas.microsoft.com/office/drawing/2014/main" id="{EBF596BB-7602-4FE1-95E6-A90A313739A6}"/>
              </a:ext>
            </a:extLst>
          </p:cNvPr>
          <p:cNvSpPr>
            <a:spLocks xmlns:a="http://schemas.openxmlformats.org/drawingml/2006/main" noGrp="1"/>
          </p:cNvSpPr>
          <p:nvPr/>
        </p:nvSpPr>
        <p:spPr>
          <a:xfrm xmlns:a="http://schemas.openxmlformats.org/drawingml/2006/main">
            <a:off x="0" y="990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6" name="">
            <a:extLst xmlns:a="http://schemas.openxmlformats.org/drawingml/2006/main">
              <a:ext uri="{FF2B5EF4-FFF2-40B4-BE49-F238E27FC236}">
                <a16:creationId xmlns:a16="http://schemas.microsoft.com/office/drawing/2014/main" id="{A2BE6C5B-5163-47DC-9C0B-197EA4184DDE}"/>
              </a:ext>
            </a:extLst>
          </p:cNvPr>
          <p:cNvSpPr>
            <a:spLocks xmlns:a="http://schemas.openxmlformats.org/drawingml/2006/main" noGrp="1"/>
          </p:cNvSpPr>
          <p:nvPr/>
        </p:nvSpPr>
        <p:spPr>
          <a:xfrm xmlns:a="http://schemas.openxmlformats.org/drawingml/2006/main">
            <a:off x="762000" y="666750"/>
            <a:ext cx="16383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A5FAA"/>
                </a:solidFill>
                <a:latin typeface="Helvetica Neue"/>
                <a:ea typeface="Helvetica Neue"/>
                <a:cs typeface="Helvetica Neue"/>
              </a:defRPr>
            </a:defPPr>
            <a:lvl1pPr>
              <a:defRPr sz="1725" b="1">
                <a:solidFill>
                  <a:srgbClr val="1A5FAA"/>
                </a:solidFill>
                <a:latin typeface="Helvetica Neue"/>
                <a:ea typeface="Helvetica Neue"/>
                <a:cs typeface="Helvetica Neue"/>
              </a:defRPr>
            </a:lvl1pPr>
            <a:lvl2pPr>
              <a:defRPr sz="1725" b="1">
                <a:solidFill>
                  <a:srgbClr val="1A5FAA"/>
                </a:solidFill>
                <a:latin typeface="Helvetica Neue"/>
                <a:ea typeface="Helvetica Neue"/>
                <a:cs typeface="Helvetica Neue"/>
              </a:defRPr>
            </a:lvl2pPr>
            <a:lvl3pPr>
              <a:defRPr sz="1725" b="1">
                <a:solidFill>
                  <a:srgbClr val="1A5FAA"/>
                </a:solidFill>
                <a:latin typeface="Helvetica Neue"/>
                <a:ea typeface="Helvetica Neue"/>
                <a:cs typeface="Helvetica Neue"/>
              </a:defRPr>
            </a:lvl3pPr>
            <a:lvl4pPr>
              <a:defRPr sz="1725" b="1">
                <a:solidFill>
                  <a:srgbClr val="1A5FAA"/>
                </a:solidFill>
                <a:latin typeface="Helvetica Neue"/>
                <a:ea typeface="Helvetica Neue"/>
                <a:cs typeface="Helvetica Neue"/>
              </a:defRPr>
            </a:lvl4pPr>
            <a:lvl5pPr>
              <a:defRPr sz="1725" b="1">
                <a:solidFill>
                  <a:srgbClr val="1A5FAA"/>
                </a:solidFill>
                <a:latin typeface="Helvetica Neue"/>
                <a:ea typeface="Helvetica Neue"/>
                <a:cs typeface="Helvetica Neue"/>
              </a:defRPr>
            </a:lvl5pPr>
            <a:lvl6pPr>
              <a:defRPr sz="1725" b="1">
                <a:solidFill>
                  <a:srgbClr val="1A5FAA"/>
                </a:solidFill>
                <a:latin typeface="Helvetica Neue"/>
                <a:ea typeface="Helvetica Neue"/>
                <a:cs typeface="Helvetica Neue"/>
              </a:defRPr>
            </a:lvl6pPr>
            <a:lvl7pPr>
              <a:defRPr sz="1725" b="1">
                <a:solidFill>
                  <a:srgbClr val="1A5FAA"/>
                </a:solidFill>
                <a:latin typeface="Helvetica Neue"/>
                <a:ea typeface="Helvetica Neue"/>
                <a:cs typeface="Helvetica Neue"/>
              </a:defRPr>
            </a:lvl7pPr>
            <a:lvl8pPr>
              <a:defRPr sz="1725" b="1">
                <a:solidFill>
                  <a:srgbClr val="1A5FAA"/>
                </a:solidFill>
                <a:latin typeface="Helvetica Neue"/>
                <a:ea typeface="Helvetica Neue"/>
                <a:cs typeface="Helvetica Neue"/>
              </a:defRPr>
            </a:lvl8pPr>
            <a:lvl9pPr>
              <a:defRPr sz="1725" b="1">
                <a:solidFill>
                  <a:srgbClr val="1A5FAA"/>
                </a:solidFill>
                <a:latin typeface="Helvetica Neue"/>
                <a:ea typeface="Helvetica Neue"/>
                <a:cs typeface="Helvetica Neue"/>
              </a:defRPr>
            </a:lvl9pPr>
          </a:lstStyle>
          <a:p xmlns:a="http://schemas.openxmlformats.org/drawingml/2006/main">
            <a:pPr>
              <a:defRPr sz="1725" b="1">
                <a:solidFill>
                  <a:srgbClr val="1A5FAA"/>
                </a:solidFill>
                <a:latin typeface="Helvetica Neue"/>
                <a:ea typeface="Helvetica Neue"/>
                <a:cs typeface="Helvetica Neue"/>
              </a:defRPr>
            </a:pPr>
            <a:r>
              <a:rPr sz="1725" b="1">
                <a:solidFill>
                  <a:srgbClr val="1A5FAA"/>
                </a:solidFill>
                <a:latin typeface="Helvetica Neue"/>
                <a:ea typeface="Helvetica Neue"/>
                <a:cs typeface="Helvetica Neue"/>
              </a:rPr>
              <a:t>PERSONNEL · RESEARCH LEADERSHIP</a:t>
            </a:r>
          </a:p>
        </p:txBody>
      </p:sp>
      <p:sp>
        <p:nvSpPr>
          <p:cNvPr id="77" name="">
            <a:extLst xmlns:a="http://schemas.openxmlformats.org/drawingml/2006/main">
              <a:ext uri="{FF2B5EF4-FFF2-40B4-BE49-F238E27FC236}">
                <a16:creationId xmlns:a16="http://schemas.microsoft.com/office/drawing/2014/main" id="{490FF04B-A1EB-4440-A0F6-0DA5BF2D5D10}"/>
              </a:ext>
            </a:extLst>
          </p:cNvPr>
          <p:cNvSpPr>
            <a:spLocks xmlns:a="http://schemas.openxmlformats.org/drawingml/2006/main" noGrp="1"/>
          </p:cNvSpPr>
          <p:nvPr/>
        </p:nvSpPr>
        <p:spPr>
          <a:xfrm xmlns:a="http://schemas.openxmlformats.org/drawingml/2006/main">
            <a:off x="762000" y="1066800"/>
            <a:ext cx="16764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4350" b="1">
                <a:solidFill>
                  <a:srgbClr val="16191D"/>
                </a:solidFill>
                <a:latin typeface="Helvetica Neue"/>
                <a:ea typeface="Helvetica Neue"/>
                <a:cs typeface="Helvetica Neue"/>
              </a:defRPr>
            </a:defPPr>
            <a:lvl1pPr>
              <a:defRPr sz="4350" b="1">
                <a:solidFill>
                  <a:srgbClr val="16191D"/>
                </a:solidFill>
                <a:latin typeface="Helvetica Neue"/>
                <a:ea typeface="Helvetica Neue"/>
                <a:cs typeface="Helvetica Neue"/>
              </a:defRPr>
            </a:lvl1pPr>
            <a:lvl2pPr>
              <a:defRPr sz="4350" b="1">
                <a:solidFill>
                  <a:srgbClr val="16191D"/>
                </a:solidFill>
                <a:latin typeface="Helvetica Neue"/>
                <a:ea typeface="Helvetica Neue"/>
                <a:cs typeface="Helvetica Neue"/>
              </a:defRPr>
            </a:lvl2pPr>
            <a:lvl3pPr>
              <a:defRPr sz="4350" b="1">
                <a:solidFill>
                  <a:srgbClr val="16191D"/>
                </a:solidFill>
                <a:latin typeface="Helvetica Neue"/>
                <a:ea typeface="Helvetica Neue"/>
                <a:cs typeface="Helvetica Neue"/>
              </a:defRPr>
            </a:lvl3pPr>
            <a:lvl4pPr>
              <a:defRPr sz="4350" b="1">
                <a:solidFill>
                  <a:srgbClr val="16191D"/>
                </a:solidFill>
                <a:latin typeface="Helvetica Neue"/>
                <a:ea typeface="Helvetica Neue"/>
                <a:cs typeface="Helvetica Neue"/>
              </a:defRPr>
            </a:lvl4pPr>
            <a:lvl5pPr>
              <a:defRPr sz="4350" b="1">
                <a:solidFill>
                  <a:srgbClr val="16191D"/>
                </a:solidFill>
                <a:latin typeface="Helvetica Neue"/>
                <a:ea typeface="Helvetica Neue"/>
                <a:cs typeface="Helvetica Neue"/>
              </a:defRPr>
            </a:lvl5pPr>
            <a:lvl6pPr>
              <a:defRPr sz="4350" b="1">
                <a:solidFill>
                  <a:srgbClr val="16191D"/>
                </a:solidFill>
                <a:latin typeface="Helvetica Neue"/>
                <a:ea typeface="Helvetica Neue"/>
                <a:cs typeface="Helvetica Neue"/>
              </a:defRPr>
            </a:lvl6pPr>
            <a:lvl7pPr>
              <a:defRPr sz="4350" b="1">
                <a:solidFill>
                  <a:srgbClr val="16191D"/>
                </a:solidFill>
                <a:latin typeface="Helvetica Neue"/>
                <a:ea typeface="Helvetica Neue"/>
                <a:cs typeface="Helvetica Neue"/>
              </a:defRPr>
            </a:lvl7pPr>
            <a:lvl8pPr>
              <a:defRPr sz="4350" b="1">
                <a:solidFill>
                  <a:srgbClr val="16191D"/>
                </a:solidFill>
                <a:latin typeface="Helvetica Neue"/>
                <a:ea typeface="Helvetica Neue"/>
                <a:cs typeface="Helvetica Neue"/>
              </a:defRPr>
            </a:lvl8pPr>
            <a:lvl9pPr>
              <a:defRPr sz="4350" b="1">
                <a:solidFill>
                  <a:srgbClr val="16191D"/>
                </a:solidFill>
                <a:latin typeface="Helvetica Neue"/>
                <a:ea typeface="Helvetica Neue"/>
                <a:cs typeface="Helvetica Neue"/>
              </a:defRPr>
            </a:lvl9pPr>
          </a:lstStyle>
          <a:p xmlns:a="http://schemas.openxmlformats.org/drawingml/2006/main">
            <a:pPr>
              <a:defRPr sz="4350" b="1">
                <a:solidFill>
                  <a:srgbClr val="16191D"/>
                </a:solidFill>
                <a:latin typeface="Helvetica Neue"/>
                <a:ea typeface="Helvetica Neue"/>
                <a:cs typeface="Helvetica Neue"/>
              </a:defRPr>
            </a:pPr>
            <a:r>
              <a:rPr sz="4350" b="1">
                <a:solidFill>
                  <a:srgbClr val="16191D"/>
                </a:solidFill>
                <a:latin typeface="Helvetica Neue"/>
                <a:ea typeface="Helvetica Neue"/>
                <a:cs typeface="Helvetica Neue"/>
              </a:rPr>
              <a:t>I lead a funded programme in interface research</a:t>
            </a:r>
          </a:p>
        </p:txBody>
      </p:sp>
      <p:sp>
        <p:nvSpPr>
          <p:cNvPr id="78" name="">
            <a:extLst xmlns:a="http://schemas.openxmlformats.org/drawingml/2006/main">
              <a:ext uri="{FF2B5EF4-FFF2-40B4-BE49-F238E27FC236}">
                <a16:creationId xmlns:a16="http://schemas.microsoft.com/office/drawing/2014/main" id="{8F9FE935-FDAD-485F-98B6-CF914A3BB665}"/>
              </a:ext>
            </a:extLst>
          </p:cNvPr>
          <p:cNvSpPr>
            <a:spLocks xmlns:a="http://schemas.openxmlformats.org/drawingml/2006/main" noGrp="1"/>
          </p:cNvSpPr>
          <p:nvPr/>
        </p:nvSpPr>
        <p:spPr>
          <a:xfrm xmlns:a="http://schemas.openxmlformats.org/drawingml/2006/main">
            <a:off x="762000" y="9620250"/>
            <a:ext cx="16764000" cy="19050"/>
          </a:xfrm>
          <a:prstGeom xmlns:a="http://schemas.openxmlformats.org/drawingml/2006/main" prst="rect">
            <a:avLst/>
          </a:prstGeom>
          <a:solidFill xmlns:a="http://schemas.openxmlformats.org/drawingml/2006/main">
            <a:srgbClr val="DDE2E8"/>
          </a:solidFill>
          <a:ln xmlns:a="http://schemas.openxmlformats.org/drawingml/2006/main" w="0">
            <a:noFill/>
          </a:ln>
        </p:spPr>
      </p:sp>
      <p:sp>
        <p:nvSpPr>
          <p:cNvPr id="79" name="">
            <a:extLst xmlns:a="http://schemas.openxmlformats.org/drawingml/2006/main">
              <a:ext uri="{FF2B5EF4-FFF2-40B4-BE49-F238E27FC236}">
                <a16:creationId xmlns:a16="http://schemas.microsoft.com/office/drawing/2014/main" id="{12244304-8AB4-46EE-B61A-F53421C2703A}"/>
              </a:ext>
            </a:extLst>
          </p:cNvPr>
          <p:cNvSpPr>
            <a:spLocks xmlns:a="http://schemas.openxmlformats.org/drawingml/2006/main" noGrp="1"/>
          </p:cNvSpPr>
          <p:nvPr/>
        </p:nvSpPr>
        <p:spPr>
          <a:xfrm xmlns:a="http://schemas.openxmlformats.org/drawingml/2006/main">
            <a:off x="762000" y="9810750"/>
            <a:ext cx="1447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00" b="0">
                <a:solidFill>
                  <a:srgbClr val="5B6168"/>
                </a:solidFill>
                <a:latin typeface="Helvetica Neue"/>
                <a:ea typeface="Helvetica Neue"/>
                <a:cs typeface="Helvetica Neue"/>
              </a:defRPr>
            </a:defPPr>
            <a:lvl1pPr>
              <a:defRPr sz="1500" b="0">
                <a:solidFill>
                  <a:srgbClr val="5B6168"/>
                </a:solidFill>
                <a:latin typeface="Helvetica Neue"/>
                <a:ea typeface="Helvetica Neue"/>
                <a:cs typeface="Helvetica Neue"/>
              </a:defRPr>
            </a:lvl1pPr>
            <a:lvl2pPr>
              <a:defRPr sz="1500" b="0">
                <a:solidFill>
                  <a:srgbClr val="5B6168"/>
                </a:solidFill>
                <a:latin typeface="Helvetica Neue"/>
                <a:ea typeface="Helvetica Neue"/>
                <a:cs typeface="Helvetica Neue"/>
              </a:defRPr>
            </a:lvl2pPr>
            <a:lvl3pPr>
              <a:defRPr sz="1500" b="0">
                <a:solidFill>
                  <a:srgbClr val="5B6168"/>
                </a:solidFill>
                <a:latin typeface="Helvetica Neue"/>
                <a:ea typeface="Helvetica Neue"/>
                <a:cs typeface="Helvetica Neue"/>
              </a:defRPr>
            </a:lvl3pPr>
            <a:lvl4pPr>
              <a:defRPr sz="1500" b="0">
                <a:solidFill>
                  <a:srgbClr val="5B6168"/>
                </a:solidFill>
                <a:latin typeface="Helvetica Neue"/>
                <a:ea typeface="Helvetica Neue"/>
                <a:cs typeface="Helvetica Neue"/>
              </a:defRPr>
            </a:lvl4pPr>
            <a:lvl5pPr>
              <a:defRPr sz="1500" b="0">
                <a:solidFill>
                  <a:srgbClr val="5B6168"/>
                </a:solidFill>
                <a:latin typeface="Helvetica Neue"/>
                <a:ea typeface="Helvetica Neue"/>
                <a:cs typeface="Helvetica Neue"/>
              </a:defRPr>
            </a:lvl5pPr>
            <a:lvl6pPr>
              <a:defRPr sz="1500" b="0">
                <a:solidFill>
                  <a:srgbClr val="5B6168"/>
                </a:solidFill>
                <a:latin typeface="Helvetica Neue"/>
                <a:ea typeface="Helvetica Neue"/>
                <a:cs typeface="Helvetica Neue"/>
              </a:defRPr>
            </a:lvl6pPr>
            <a:lvl7pPr>
              <a:defRPr sz="1500" b="0">
                <a:solidFill>
                  <a:srgbClr val="5B6168"/>
                </a:solidFill>
                <a:latin typeface="Helvetica Neue"/>
                <a:ea typeface="Helvetica Neue"/>
                <a:cs typeface="Helvetica Neue"/>
              </a:defRPr>
            </a:lvl7pPr>
            <a:lvl8pPr>
              <a:defRPr sz="1500" b="0">
                <a:solidFill>
                  <a:srgbClr val="5B6168"/>
                </a:solidFill>
                <a:latin typeface="Helvetica Neue"/>
                <a:ea typeface="Helvetica Neue"/>
                <a:cs typeface="Helvetica Neue"/>
              </a:defRPr>
            </a:lvl8pPr>
            <a:lvl9pPr>
              <a:defRPr sz="1500" b="0">
                <a:solidFill>
                  <a:srgbClr val="5B6168"/>
                </a:solidFill>
                <a:latin typeface="Helvetica Neue"/>
                <a:ea typeface="Helvetica Neue"/>
                <a:cs typeface="Helvetica Neue"/>
              </a:defRPr>
            </a:lvl9pPr>
          </a:lstStyle>
          <a:p xmlns:a="http://schemas.openxmlformats.org/drawingml/2006/main">
            <a:pPr>
              <a:defRPr sz="1500" b="0">
                <a:solidFill>
                  <a:srgbClr val="5B6168"/>
                </a:solidFill>
                <a:latin typeface="Helvetica Neue"/>
                <a:ea typeface="Helvetica Neue"/>
                <a:cs typeface="Helvetica Neue"/>
              </a:defRPr>
            </a:pPr>
            <a:r>
              <a:rPr sz="1500" b="0">
                <a:solidFill>
                  <a:srgbClr val="5B6168"/>
                </a:solidFill>
                <a:latin typeface="Helvetica Neue"/>
                <a:ea typeface="Helvetica Neue"/>
                <a:cs typeface="Helvetica Neue"/>
              </a:rPr>
              <a:t>First Contact · Yuefeng Yin · Future Fellowship</a:t>
            </a:r>
          </a:p>
        </p:txBody>
      </p:sp>
      <p:sp>
        <p:nvSpPr>
          <p:cNvPr id="80" name="">
            <a:extLst xmlns:a="http://schemas.openxmlformats.org/drawingml/2006/main">
              <a:ext uri="{FF2B5EF4-FFF2-40B4-BE49-F238E27FC236}">
                <a16:creationId xmlns:a16="http://schemas.microsoft.com/office/drawing/2014/main" id="{E4DB90F7-B6C0-498A-8EC5-95650423244E}"/>
              </a:ext>
            </a:extLst>
          </p:cNvPr>
          <p:cNvSpPr>
            <a:spLocks xmlns:a="http://schemas.openxmlformats.org/drawingml/2006/main" noGrp="1"/>
          </p:cNvSpPr>
          <p:nvPr/>
        </p:nvSpPr>
        <p:spPr>
          <a:xfrm xmlns:a="http://schemas.openxmlformats.org/drawingml/2006/main">
            <a:off x="16002000" y="981075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lgn="r">
              <a:defRPr sz="1500" b="1">
                <a:solidFill>
                  <a:srgbClr val="1A5FAA"/>
                </a:solidFill>
                <a:latin typeface="Helvetica Neue"/>
                <a:ea typeface="Helvetica Neue"/>
                <a:cs typeface="Helvetica Neue"/>
              </a:defRPr>
            </a:defPPr>
            <a:lvl1pPr algn="r">
              <a:defRPr sz="1500" b="1">
                <a:solidFill>
                  <a:srgbClr val="1A5FAA"/>
                </a:solidFill>
                <a:latin typeface="Helvetica Neue"/>
                <a:ea typeface="Helvetica Neue"/>
                <a:cs typeface="Helvetica Neue"/>
              </a:defRPr>
            </a:lvl1pPr>
            <a:lvl2pPr algn="r">
              <a:defRPr sz="1500" b="1">
                <a:solidFill>
                  <a:srgbClr val="1A5FAA"/>
                </a:solidFill>
                <a:latin typeface="Helvetica Neue"/>
                <a:ea typeface="Helvetica Neue"/>
                <a:cs typeface="Helvetica Neue"/>
              </a:defRPr>
            </a:lvl2pPr>
            <a:lvl3pPr algn="r">
              <a:defRPr sz="1500" b="1">
                <a:solidFill>
                  <a:srgbClr val="1A5FAA"/>
                </a:solidFill>
                <a:latin typeface="Helvetica Neue"/>
                <a:ea typeface="Helvetica Neue"/>
                <a:cs typeface="Helvetica Neue"/>
              </a:defRPr>
            </a:lvl3pPr>
            <a:lvl4pPr algn="r">
              <a:defRPr sz="1500" b="1">
                <a:solidFill>
                  <a:srgbClr val="1A5FAA"/>
                </a:solidFill>
                <a:latin typeface="Helvetica Neue"/>
                <a:ea typeface="Helvetica Neue"/>
                <a:cs typeface="Helvetica Neue"/>
              </a:defRPr>
            </a:lvl4pPr>
            <a:lvl5pPr algn="r">
              <a:defRPr sz="1500" b="1">
                <a:solidFill>
                  <a:srgbClr val="1A5FAA"/>
                </a:solidFill>
                <a:latin typeface="Helvetica Neue"/>
                <a:ea typeface="Helvetica Neue"/>
                <a:cs typeface="Helvetica Neue"/>
              </a:defRPr>
            </a:lvl5pPr>
            <a:lvl6pPr algn="r">
              <a:defRPr sz="1500" b="1">
                <a:solidFill>
                  <a:srgbClr val="1A5FAA"/>
                </a:solidFill>
                <a:latin typeface="Helvetica Neue"/>
                <a:ea typeface="Helvetica Neue"/>
                <a:cs typeface="Helvetica Neue"/>
              </a:defRPr>
            </a:lvl6pPr>
            <a:lvl7pPr algn="r">
              <a:defRPr sz="1500" b="1">
                <a:solidFill>
                  <a:srgbClr val="1A5FAA"/>
                </a:solidFill>
                <a:latin typeface="Helvetica Neue"/>
                <a:ea typeface="Helvetica Neue"/>
                <a:cs typeface="Helvetica Neue"/>
              </a:defRPr>
            </a:lvl7pPr>
            <a:lvl8pPr algn="r">
              <a:defRPr sz="1500" b="1">
                <a:solidFill>
                  <a:srgbClr val="1A5FAA"/>
                </a:solidFill>
                <a:latin typeface="Helvetica Neue"/>
                <a:ea typeface="Helvetica Neue"/>
                <a:cs typeface="Helvetica Neue"/>
              </a:defRPr>
            </a:lvl8pPr>
            <a:lvl9pPr algn="r">
              <a:defRPr sz="1500" b="1">
                <a:solidFill>
                  <a:srgbClr val="1A5FAA"/>
                </a:solidFill>
                <a:latin typeface="Helvetica Neue"/>
                <a:ea typeface="Helvetica Neue"/>
                <a:cs typeface="Helvetica Neue"/>
              </a:defRPr>
            </a:lvl9pPr>
          </a:lstStyle>
          <a:p xmlns:a="http://schemas.openxmlformats.org/drawingml/2006/main">
            <a:pPr algn="r">
              <a:defRPr sz="1500" b="1">
                <a:solidFill>
                  <a:srgbClr val="1A5FAA"/>
                </a:solidFill>
                <a:latin typeface="Helvetica Neue"/>
                <a:ea typeface="Helvetica Neue"/>
                <a:cs typeface="Helvetica Neue"/>
              </a:defRPr>
            </a:pPr>
            <a:r>
              <a:rPr sz="1500" b="1">
                <a:solidFill>
                  <a:srgbClr val="1A5FAA"/>
                </a:solidFill>
                <a:latin typeface="Helvetica Neue"/>
                <a:ea typeface="Helvetica Neue"/>
                <a:cs typeface="Helvetica Neue"/>
              </a:rPr>
              <a:t>12</a:t>
            </a:r>
          </a:p>
        </p:txBody>
      </p:sp>
      <p:sp>
        <p:nvSpPr>
          <p:cNvPr id="81" name="">
            <a:extLst xmlns:a="http://schemas.openxmlformats.org/drawingml/2006/main">
              <a:ext uri="{FF2B5EF4-FFF2-40B4-BE49-F238E27FC236}">
                <a16:creationId xmlns:a16="http://schemas.microsoft.com/office/drawing/2014/main" id="{80DAFF05-0005-4913-8F7F-108B5E254944}"/>
              </a:ext>
            </a:extLst>
          </p:cNvPr>
          <p:cNvSpPr>
            <a:spLocks xmlns:a="http://schemas.openxmlformats.org/drawingml/2006/main" noGrp="1"/>
          </p:cNvSpPr>
          <p:nvPr/>
        </p:nvSpPr>
        <p:spPr>
          <a:xfrm xmlns:a="http://schemas.openxmlformats.org/drawingml/2006/main">
            <a:off x="762000" y="3238500"/>
            <a:ext cx="47625" cy="1790700"/>
          </a:xfrm>
          <a:prstGeom xmlns:a="http://schemas.openxmlformats.org/drawingml/2006/main" prst="rect">
            <a:avLst/>
          </a:prstGeom>
          <a:solidFill xmlns:a="http://schemas.openxmlformats.org/drawingml/2006/main">
            <a:srgbClr val="1A5FAA"/>
          </a:solidFill>
          <a:ln xmlns:a="http://schemas.openxmlformats.org/drawingml/2006/main" w="0">
            <a:noFill/>
          </a:ln>
        </p:spPr>
      </p:sp>
      <p:sp>
        <p:nvSpPr>
          <p:cNvPr id="82" name="">
            <a:extLst xmlns:a="http://schemas.openxmlformats.org/drawingml/2006/main">
              <a:ext uri="{FF2B5EF4-FFF2-40B4-BE49-F238E27FC236}">
                <a16:creationId xmlns:a16="http://schemas.microsoft.com/office/drawing/2014/main" id="{33DA09B2-8E95-4CB9-8587-664F67B46627}"/>
              </a:ext>
            </a:extLst>
          </p:cNvPr>
          <p:cNvSpPr>
            <a:spLocks xmlns:a="http://schemas.openxmlformats.org/drawingml/2006/main" noGrp="1"/>
          </p:cNvSpPr>
          <p:nvPr/>
        </p:nvSpPr>
        <p:spPr>
          <a:xfrm xmlns:a="http://schemas.openxmlformats.org/drawingml/2006/main">
            <a:off x="1028700" y="3238500"/>
            <a:ext cx="501967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5775" b="1">
                <a:solidFill>
                  <a:srgbClr val="1A5FAA"/>
                </a:solidFill>
                <a:latin typeface="Helvetica Neue"/>
                <a:ea typeface="Helvetica Neue"/>
                <a:cs typeface="Helvetica Neue"/>
              </a:defRPr>
            </a:defPPr>
            <a:lvl1pPr>
              <a:defRPr sz="5775" b="1">
                <a:solidFill>
                  <a:srgbClr val="1A5FAA"/>
                </a:solidFill>
                <a:latin typeface="Helvetica Neue"/>
                <a:ea typeface="Helvetica Neue"/>
                <a:cs typeface="Helvetica Neue"/>
              </a:defRPr>
            </a:lvl1pPr>
            <a:lvl2pPr>
              <a:defRPr sz="5775" b="1">
                <a:solidFill>
                  <a:srgbClr val="1A5FAA"/>
                </a:solidFill>
                <a:latin typeface="Helvetica Neue"/>
                <a:ea typeface="Helvetica Neue"/>
                <a:cs typeface="Helvetica Neue"/>
              </a:defRPr>
            </a:lvl2pPr>
            <a:lvl3pPr>
              <a:defRPr sz="5775" b="1">
                <a:solidFill>
                  <a:srgbClr val="1A5FAA"/>
                </a:solidFill>
                <a:latin typeface="Helvetica Neue"/>
                <a:ea typeface="Helvetica Neue"/>
                <a:cs typeface="Helvetica Neue"/>
              </a:defRPr>
            </a:lvl3pPr>
            <a:lvl4pPr>
              <a:defRPr sz="5775" b="1">
                <a:solidFill>
                  <a:srgbClr val="1A5FAA"/>
                </a:solidFill>
                <a:latin typeface="Helvetica Neue"/>
                <a:ea typeface="Helvetica Neue"/>
                <a:cs typeface="Helvetica Neue"/>
              </a:defRPr>
            </a:lvl4pPr>
            <a:lvl5pPr>
              <a:defRPr sz="5775" b="1">
                <a:solidFill>
                  <a:srgbClr val="1A5FAA"/>
                </a:solidFill>
                <a:latin typeface="Helvetica Neue"/>
                <a:ea typeface="Helvetica Neue"/>
                <a:cs typeface="Helvetica Neue"/>
              </a:defRPr>
            </a:lvl5pPr>
            <a:lvl6pPr>
              <a:defRPr sz="5775" b="1">
                <a:solidFill>
                  <a:srgbClr val="1A5FAA"/>
                </a:solidFill>
                <a:latin typeface="Helvetica Neue"/>
                <a:ea typeface="Helvetica Neue"/>
                <a:cs typeface="Helvetica Neue"/>
              </a:defRPr>
            </a:lvl6pPr>
            <a:lvl7pPr>
              <a:defRPr sz="5775" b="1">
                <a:solidFill>
                  <a:srgbClr val="1A5FAA"/>
                </a:solidFill>
                <a:latin typeface="Helvetica Neue"/>
                <a:ea typeface="Helvetica Neue"/>
                <a:cs typeface="Helvetica Neue"/>
              </a:defRPr>
            </a:lvl7pPr>
            <a:lvl8pPr>
              <a:defRPr sz="5775" b="1">
                <a:solidFill>
                  <a:srgbClr val="1A5FAA"/>
                </a:solidFill>
                <a:latin typeface="Helvetica Neue"/>
                <a:ea typeface="Helvetica Neue"/>
                <a:cs typeface="Helvetica Neue"/>
              </a:defRPr>
            </a:lvl8pPr>
            <a:lvl9pPr>
              <a:defRPr sz="5775" b="1">
                <a:solidFill>
                  <a:srgbClr val="1A5FAA"/>
                </a:solidFill>
                <a:latin typeface="Helvetica Neue"/>
                <a:ea typeface="Helvetica Neue"/>
                <a:cs typeface="Helvetica Neue"/>
              </a:defRPr>
            </a:lvl9pPr>
          </a:lstStyle>
          <a:p xmlns:a="http://schemas.openxmlformats.org/drawingml/2006/main">
            <a:pPr>
              <a:defRPr sz="5775" b="1">
                <a:solidFill>
                  <a:srgbClr val="1A5FAA"/>
                </a:solidFill>
                <a:latin typeface="Helvetica Neue"/>
                <a:ea typeface="Helvetica Neue"/>
                <a:cs typeface="Helvetica Neue"/>
              </a:defRPr>
            </a:pPr>
            <a:r>
              <a:rPr sz="5775" b="1">
                <a:solidFill>
                  <a:srgbClr val="1A5FAA"/>
                </a:solidFill>
                <a:latin typeface="Helvetica Neue"/>
                <a:ea typeface="Helvetica Neue"/>
                <a:cs typeface="Helvetica Neue"/>
              </a:rPr>
              <a:t>A$650K</a:t>
            </a:r>
          </a:p>
        </p:txBody>
      </p:sp>
      <p:sp>
        <p:nvSpPr>
          <p:cNvPr id="83" name="">
            <a:extLst xmlns:a="http://schemas.openxmlformats.org/drawingml/2006/main">
              <a:ext uri="{FF2B5EF4-FFF2-40B4-BE49-F238E27FC236}">
                <a16:creationId xmlns:a16="http://schemas.microsoft.com/office/drawing/2014/main" id="{541F38E1-46A4-4191-A127-B7649DFFC93C}"/>
              </a:ext>
            </a:extLst>
          </p:cNvPr>
          <p:cNvSpPr>
            <a:spLocks xmlns:a="http://schemas.openxmlformats.org/drawingml/2006/main" noGrp="1"/>
          </p:cNvSpPr>
          <p:nvPr/>
        </p:nvSpPr>
        <p:spPr>
          <a:xfrm xmlns:a="http://schemas.openxmlformats.org/drawingml/2006/main">
            <a:off x="1028700" y="4238625"/>
            <a:ext cx="501967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175" b="0">
                <a:solidFill>
                  <a:srgbClr val="5B6168"/>
                </a:solidFill>
                <a:latin typeface="Helvetica Neue"/>
                <a:ea typeface="Helvetica Neue"/>
                <a:cs typeface="Helvetica Neue"/>
              </a:defRPr>
            </a:defPPr>
            <a:lvl1pPr>
              <a:defRPr sz="2175" b="0">
                <a:solidFill>
                  <a:srgbClr val="5B6168"/>
                </a:solidFill>
                <a:latin typeface="Helvetica Neue"/>
                <a:ea typeface="Helvetica Neue"/>
                <a:cs typeface="Helvetica Neue"/>
              </a:defRPr>
            </a:lvl1pPr>
            <a:lvl2pPr>
              <a:defRPr sz="2175" b="0">
                <a:solidFill>
                  <a:srgbClr val="5B6168"/>
                </a:solidFill>
                <a:latin typeface="Helvetica Neue"/>
                <a:ea typeface="Helvetica Neue"/>
                <a:cs typeface="Helvetica Neue"/>
              </a:defRPr>
            </a:lvl2pPr>
            <a:lvl3pPr>
              <a:defRPr sz="2175" b="0">
                <a:solidFill>
                  <a:srgbClr val="5B6168"/>
                </a:solidFill>
                <a:latin typeface="Helvetica Neue"/>
                <a:ea typeface="Helvetica Neue"/>
                <a:cs typeface="Helvetica Neue"/>
              </a:defRPr>
            </a:lvl3pPr>
            <a:lvl4pPr>
              <a:defRPr sz="2175" b="0">
                <a:solidFill>
                  <a:srgbClr val="5B6168"/>
                </a:solidFill>
                <a:latin typeface="Helvetica Neue"/>
                <a:ea typeface="Helvetica Neue"/>
                <a:cs typeface="Helvetica Neue"/>
              </a:defRPr>
            </a:lvl4pPr>
            <a:lvl5pPr>
              <a:defRPr sz="2175" b="0">
                <a:solidFill>
                  <a:srgbClr val="5B6168"/>
                </a:solidFill>
                <a:latin typeface="Helvetica Neue"/>
                <a:ea typeface="Helvetica Neue"/>
                <a:cs typeface="Helvetica Neue"/>
              </a:defRPr>
            </a:lvl5pPr>
            <a:lvl6pPr>
              <a:defRPr sz="2175" b="0">
                <a:solidFill>
                  <a:srgbClr val="5B6168"/>
                </a:solidFill>
                <a:latin typeface="Helvetica Neue"/>
                <a:ea typeface="Helvetica Neue"/>
                <a:cs typeface="Helvetica Neue"/>
              </a:defRPr>
            </a:lvl6pPr>
            <a:lvl7pPr>
              <a:defRPr sz="2175" b="0">
                <a:solidFill>
                  <a:srgbClr val="5B6168"/>
                </a:solidFill>
                <a:latin typeface="Helvetica Neue"/>
                <a:ea typeface="Helvetica Neue"/>
                <a:cs typeface="Helvetica Neue"/>
              </a:defRPr>
            </a:lvl7pPr>
            <a:lvl8pPr>
              <a:defRPr sz="2175" b="0">
                <a:solidFill>
                  <a:srgbClr val="5B6168"/>
                </a:solidFill>
                <a:latin typeface="Helvetica Neue"/>
                <a:ea typeface="Helvetica Neue"/>
                <a:cs typeface="Helvetica Neue"/>
              </a:defRPr>
            </a:lvl8pPr>
            <a:lvl9pPr>
              <a:defRPr sz="2175" b="0">
                <a:solidFill>
                  <a:srgbClr val="5B6168"/>
                </a:solidFill>
                <a:latin typeface="Helvetica Neue"/>
                <a:ea typeface="Helvetica Neue"/>
                <a:cs typeface="Helvetica Neue"/>
              </a:defRPr>
            </a:lvl9pPr>
          </a:lstStyle>
          <a:p xmlns:a="http://schemas.openxmlformats.org/drawingml/2006/main">
            <a:pPr>
              <a:defRPr sz="2175" b="0">
                <a:solidFill>
                  <a:srgbClr val="5B6168"/>
                </a:solidFill>
                <a:latin typeface="Helvetica Neue"/>
                <a:ea typeface="Helvetica Neue"/>
                <a:cs typeface="Helvetica Neue"/>
              </a:defRPr>
            </a:pPr>
            <a:r>
              <a:rPr sz="2175" b="0">
                <a:solidFill>
                  <a:srgbClr val="5B6168"/>
                </a:solidFill>
                <a:latin typeface="Helvetica Neue"/>
                <a:ea typeface="Helvetica Neue"/>
                <a:cs typeface="Helvetica Neue"/>
              </a:rPr>
              <a:t>Total AEA Ignite project value</a:t>
            </a:r>
          </a:p>
          <a:p xmlns:a="http://schemas.openxmlformats.org/drawingml/2006/main">
            <a:pPr>
              <a:defRPr sz="2175" b="0">
                <a:solidFill>
                  <a:srgbClr val="5B6168"/>
                </a:solidFill>
                <a:latin typeface="Helvetica Neue"/>
                <a:ea typeface="Helvetica Neue"/>
                <a:cs typeface="Helvetica Neue"/>
              </a:defRPr>
            </a:pPr>
            <a:r>
              <a:rPr sz="2175" b="0">
                <a:solidFill>
                  <a:srgbClr val="5B6168"/>
                </a:solidFill>
                <a:latin typeface="Helvetica Neue"/>
                <a:ea typeface="Helvetica Neue"/>
                <a:cs typeface="Helvetica Neue"/>
              </a:rPr>
              <a:t>Lead Entrepreneur</a:t>
            </a:r>
          </a:p>
        </p:txBody>
      </p:sp>
      <p:sp>
        <p:nvSpPr>
          <p:cNvPr id="84" name="">
            <a:extLst xmlns:a="http://schemas.openxmlformats.org/drawingml/2006/main">
              <a:ext uri="{FF2B5EF4-FFF2-40B4-BE49-F238E27FC236}">
                <a16:creationId xmlns:a16="http://schemas.microsoft.com/office/drawing/2014/main" id="{6BE36513-B425-4DAC-844D-ACE6A5DEE247}"/>
              </a:ext>
            </a:extLst>
          </p:cNvPr>
          <p:cNvSpPr>
            <a:spLocks xmlns:a="http://schemas.openxmlformats.org/drawingml/2006/main" noGrp="1"/>
          </p:cNvSpPr>
          <p:nvPr/>
        </p:nvSpPr>
        <p:spPr>
          <a:xfrm xmlns:a="http://schemas.openxmlformats.org/drawingml/2006/main">
            <a:off x="6572250" y="3238500"/>
            <a:ext cx="47625" cy="1790700"/>
          </a:xfrm>
          <a:prstGeom xmlns:a="http://schemas.openxmlformats.org/drawingml/2006/main" prst="rect">
            <a:avLst/>
          </a:prstGeom>
          <a:solidFill xmlns:a="http://schemas.openxmlformats.org/drawingml/2006/main">
            <a:srgbClr val="C9472B"/>
          </a:solidFill>
          <a:ln xmlns:a="http://schemas.openxmlformats.org/drawingml/2006/main" w="0">
            <a:noFill/>
          </a:ln>
        </p:spPr>
      </p:sp>
      <p:sp>
        <p:nvSpPr>
          <p:cNvPr id="85" name="">
            <a:extLst xmlns:a="http://schemas.openxmlformats.org/drawingml/2006/main">
              <a:ext uri="{FF2B5EF4-FFF2-40B4-BE49-F238E27FC236}">
                <a16:creationId xmlns:a16="http://schemas.microsoft.com/office/drawing/2014/main" id="{90D83908-B072-459F-B054-73501B804E58}"/>
              </a:ext>
            </a:extLst>
          </p:cNvPr>
          <p:cNvSpPr>
            <a:spLocks xmlns:a="http://schemas.openxmlformats.org/drawingml/2006/main" noGrp="1"/>
          </p:cNvSpPr>
          <p:nvPr/>
        </p:nvSpPr>
        <p:spPr>
          <a:xfrm xmlns:a="http://schemas.openxmlformats.org/drawingml/2006/main">
            <a:off x="6838950" y="3238500"/>
            <a:ext cx="501967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5775" b="1">
                <a:solidFill>
                  <a:srgbClr val="C9472B"/>
                </a:solidFill>
                <a:latin typeface="Helvetica Neue"/>
                <a:ea typeface="Helvetica Neue"/>
                <a:cs typeface="Helvetica Neue"/>
              </a:defRPr>
            </a:defPPr>
            <a:lvl1pPr>
              <a:defRPr sz="5775" b="1">
                <a:solidFill>
                  <a:srgbClr val="C9472B"/>
                </a:solidFill>
                <a:latin typeface="Helvetica Neue"/>
                <a:ea typeface="Helvetica Neue"/>
                <a:cs typeface="Helvetica Neue"/>
              </a:defRPr>
            </a:lvl1pPr>
            <a:lvl2pPr>
              <a:defRPr sz="5775" b="1">
                <a:solidFill>
                  <a:srgbClr val="C9472B"/>
                </a:solidFill>
                <a:latin typeface="Helvetica Neue"/>
                <a:ea typeface="Helvetica Neue"/>
                <a:cs typeface="Helvetica Neue"/>
              </a:defRPr>
            </a:lvl2pPr>
            <a:lvl3pPr>
              <a:defRPr sz="5775" b="1">
                <a:solidFill>
                  <a:srgbClr val="C9472B"/>
                </a:solidFill>
                <a:latin typeface="Helvetica Neue"/>
                <a:ea typeface="Helvetica Neue"/>
                <a:cs typeface="Helvetica Neue"/>
              </a:defRPr>
            </a:lvl3pPr>
            <a:lvl4pPr>
              <a:defRPr sz="5775" b="1">
                <a:solidFill>
                  <a:srgbClr val="C9472B"/>
                </a:solidFill>
                <a:latin typeface="Helvetica Neue"/>
                <a:ea typeface="Helvetica Neue"/>
                <a:cs typeface="Helvetica Neue"/>
              </a:defRPr>
            </a:lvl4pPr>
            <a:lvl5pPr>
              <a:defRPr sz="5775" b="1">
                <a:solidFill>
                  <a:srgbClr val="C9472B"/>
                </a:solidFill>
                <a:latin typeface="Helvetica Neue"/>
                <a:ea typeface="Helvetica Neue"/>
                <a:cs typeface="Helvetica Neue"/>
              </a:defRPr>
            </a:lvl5pPr>
            <a:lvl6pPr>
              <a:defRPr sz="5775" b="1">
                <a:solidFill>
                  <a:srgbClr val="C9472B"/>
                </a:solidFill>
                <a:latin typeface="Helvetica Neue"/>
                <a:ea typeface="Helvetica Neue"/>
                <a:cs typeface="Helvetica Neue"/>
              </a:defRPr>
            </a:lvl6pPr>
            <a:lvl7pPr>
              <a:defRPr sz="5775" b="1">
                <a:solidFill>
                  <a:srgbClr val="C9472B"/>
                </a:solidFill>
                <a:latin typeface="Helvetica Neue"/>
                <a:ea typeface="Helvetica Neue"/>
                <a:cs typeface="Helvetica Neue"/>
              </a:defRPr>
            </a:lvl7pPr>
            <a:lvl8pPr>
              <a:defRPr sz="5775" b="1">
                <a:solidFill>
                  <a:srgbClr val="C9472B"/>
                </a:solidFill>
                <a:latin typeface="Helvetica Neue"/>
                <a:ea typeface="Helvetica Neue"/>
                <a:cs typeface="Helvetica Neue"/>
              </a:defRPr>
            </a:lvl8pPr>
            <a:lvl9pPr>
              <a:defRPr sz="5775" b="1">
                <a:solidFill>
                  <a:srgbClr val="C9472B"/>
                </a:solidFill>
                <a:latin typeface="Helvetica Neue"/>
                <a:ea typeface="Helvetica Neue"/>
                <a:cs typeface="Helvetica Neue"/>
              </a:defRPr>
            </a:lvl9pPr>
          </a:lstStyle>
          <a:p xmlns:a="http://schemas.openxmlformats.org/drawingml/2006/main">
            <a:pPr>
              <a:defRPr sz="5775" b="1">
                <a:solidFill>
                  <a:srgbClr val="C9472B"/>
                </a:solidFill>
                <a:latin typeface="Helvetica Neue"/>
                <a:ea typeface="Helvetica Neue"/>
                <a:cs typeface="Helvetica Neue"/>
              </a:defRPr>
            </a:pPr>
            <a:r>
              <a:rPr sz="5775" b="1">
                <a:solidFill>
                  <a:srgbClr val="C9472B"/>
                </a:solidFill>
                <a:latin typeface="Helvetica Neue"/>
                <a:ea typeface="Helvetica Neue"/>
                <a:cs typeface="Helvetica Neue"/>
              </a:rPr>
              <a:t>674</a:t>
            </a:r>
          </a:p>
        </p:txBody>
      </p:sp>
      <p:sp>
        <p:nvSpPr>
          <p:cNvPr id="86" name="">
            <a:extLst xmlns:a="http://schemas.openxmlformats.org/drawingml/2006/main">
              <a:ext uri="{FF2B5EF4-FFF2-40B4-BE49-F238E27FC236}">
                <a16:creationId xmlns:a16="http://schemas.microsoft.com/office/drawing/2014/main" id="{13F9013D-3BD6-40A0-9262-2C3CAED16F94}"/>
              </a:ext>
            </a:extLst>
          </p:cNvPr>
          <p:cNvSpPr>
            <a:spLocks xmlns:a="http://schemas.openxmlformats.org/drawingml/2006/main" noGrp="1"/>
          </p:cNvSpPr>
          <p:nvPr/>
        </p:nvSpPr>
        <p:spPr>
          <a:xfrm xmlns:a="http://schemas.openxmlformats.org/drawingml/2006/main">
            <a:off x="6838950" y="4238625"/>
            <a:ext cx="501967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175" b="0">
                <a:solidFill>
                  <a:srgbClr val="5B6168"/>
                </a:solidFill>
                <a:latin typeface="Helvetica Neue"/>
                <a:ea typeface="Helvetica Neue"/>
                <a:cs typeface="Helvetica Neue"/>
              </a:defRPr>
            </a:defPPr>
            <a:lvl1pPr>
              <a:defRPr sz="2175" b="0">
                <a:solidFill>
                  <a:srgbClr val="5B6168"/>
                </a:solidFill>
                <a:latin typeface="Helvetica Neue"/>
                <a:ea typeface="Helvetica Neue"/>
                <a:cs typeface="Helvetica Neue"/>
              </a:defRPr>
            </a:lvl1pPr>
            <a:lvl2pPr>
              <a:defRPr sz="2175" b="0">
                <a:solidFill>
                  <a:srgbClr val="5B6168"/>
                </a:solidFill>
                <a:latin typeface="Helvetica Neue"/>
                <a:ea typeface="Helvetica Neue"/>
                <a:cs typeface="Helvetica Neue"/>
              </a:defRPr>
            </a:lvl2pPr>
            <a:lvl3pPr>
              <a:defRPr sz="2175" b="0">
                <a:solidFill>
                  <a:srgbClr val="5B6168"/>
                </a:solidFill>
                <a:latin typeface="Helvetica Neue"/>
                <a:ea typeface="Helvetica Neue"/>
                <a:cs typeface="Helvetica Neue"/>
              </a:defRPr>
            </a:lvl3pPr>
            <a:lvl4pPr>
              <a:defRPr sz="2175" b="0">
                <a:solidFill>
                  <a:srgbClr val="5B6168"/>
                </a:solidFill>
                <a:latin typeface="Helvetica Neue"/>
                <a:ea typeface="Helvetica Neue"/>
                <a:cs typeface="Helvetica Neue"/>
              </a:defRPr>
            </a:lvl4pPr>
            <a:lvl5pPr>
              <a:defRPr sz="2175" b="0">
                <a:solidFill>
                  <a:srgbClr val="5B6168"/>
                </a:solidFill>
                <a:latin typeface="Helvetica Neue"/>
                <a:ea typeface="Helvetica Neue"/>
                <a:cs typeface="Helvetica Neue"/>
              </a:defRPr>
            </a:lvl5pPr>
            <a:lvl6pPr>
              <a:defRPr sz="2175" b="0">
                <a:solidFill>
                  <a:srgbClr val="5B6168"/>
                </a:solidFill>
                <a:latin typeface="Helvetica Neue"/>
                <a:ea typeface="Helvetica Neue"/>
                <a:cs typeface="Helvetica Neue"/>
              </a:defRPr>
            </a:lvl6pPr>
            <a:lvl7pPr>
              <a:defRPr sz="2175" b="0">
                <a:solidFill>
                  <a:srgbClr val="5B6168"/>
                </a:solidFill>
                <a:latin typeface="Helvetica Neue"/>
                <a:ea typeface="Helvetica Neue"/>
                <a:cs typeface="Helvetica Neue"/>
              </a:defRPr>
            </a:lvl7pPr>
            <a:lvl8pPr>
              <a:defRPr sz="2175" b="0">
                <a:solidFill>
                  <a:srgbClr val="5B6168"/>
                </a:solidFill>
                <a:latin typeface="Helvetica Neue"/>
                <a:ea typeface="Helvetica Neue"/>
                <a:cs typeface="Helvetica Neue"/>
              </a:defRPr>
            </a:lvl8pPr>
            <a:lvl9pPr>
              <a:defRPr sz="2175" b="0">
                <a:solidFill>
                  <a:srgbClr val="5B6168"/>
                </a:solidFill>
                <a:latin typeface="Helvetica Neue"/>
                <a:ea typeface="Helvetica Neue"/>
                <a:cs typeface="Helvetica Neue"/>
              </a:defRPr>
            </a:lvl9pPr>
          </a:lstStyle>
          <a:p xmlns:a="http://schemas.openxmlformats.org/drawingml/2006/main">
            <a:pPr>
              <a:defRPr sz="2175" b="0">
                <a:solidFill>
                  <a:srgbClr val="5B6168"/>
                </a:solidFill>
                <a:latin typeface="Helvetica Neue"/>
                <a:ea typeface="Helvetica Neue"/>
                <a:cs typeface="Helvetica Neue"/>
              </a:defRPr>
            </a:pPr>
            <a:r>
              <a:rPr sz="2175" b="0">
                <a:solidFill>
                  <a:srgbClr val="5B6168"/>
                </a:solidFill>
                <a:latin typeface="Helvetica Neue"/>
                <a:ea typeface="Helvetica Neue"/>
                <a:cs typeface="Helvetica Neue"/>
              </a:rPr>
              <a:t>Completed geometry–field</a:t>
            </a:r>
          </a:p>
          <a:p xmlns:a="http://schemas.openxmlformats.org/drawingml/2006/main">
            <a:pPr>
              <a:defRPr sz="2175" b="0">
                <a:solidFill>
                  <a:srgbClr val="5B6168"/>
                </a:solidFill>
                <a:latin typeface="Helvetica Neue"/>
                <a:ea typeface="Helvetica Neue"/>
                <a:cs typeface="Helvetica Neue"/>
              </a:defRPr>
            </a:pPr>
            <a:r>
              <a:rPr sz="2175" b="0">
                <a:solidFill>
                  <a:srgbClr val="5B6168"/>
                </a:solidFill>
                <a:latin typeface="Helvetica Neue"/>
                <a:ea typeface="Helvetica Neue"/>
                <a:cs typeface="Helvetica Neue"/>
              </a:rPr>
              <a:t>calculations across 36 stacks</a:t>
            </a:r>
          </a:p>
        </p:txBody>
      </p:sp>
      <p:sp>
        <p:nvSpPr>
          <p:cNvPr id="87" name="">
            <a:extLst xmlns:a="http://schemas.openxmlformats.org/drawingml/2006/main">
              <a:ext uri="{FF2B5EF4-FFF2-40B4-BE49-F238E27FC236}">
                <a16:creationId xmlns:a16="http://schemas.microsoft.com/office/drawing/2014/main" id="{59996632-1354-42FB-AE18-ED187B0DFE95}"/>
              </a:ext>
            </a:extLst>
          </p:cNvPr>
          <p:cNvSpPr>
            <a:spLocks xmlns:a="http://schemas.openxmlformats.org/drawingml/2006/main" noGrp="1"/>
          </p:cNvSpPr>
          <p:nvPr/>
        </p:nvSpPr>
        <p:spPr>
          <a:xfrm xmlns:a="http://schemas.openxmlformats.org/drawingml/2006/main">
            <a:off x="12382500" y="3238500"/>
            <a:ext cx="47625" cy="1790700"/>
          </a:xfrm>
          <a:prstGeom xmlns:a="http://schemas.openxmlformats.org/drawingml/2006/main" prst="rect">
            <a:avLst/>
          </a:prstGeom>
          <a:solidFill xmlns:a="http://schemas.openxmlformats.org/drawingml/2006/main">
            <a:srgbClr val="1B9467"/>
          </a:solidFill>
          <a:ln xmlns:a="http://schemas.openxmlformats.org/drawingml/2006/main" w="0">
            <a:noFill/>
          </a:ln>
        </p:spPr>
      </p:sp>
      <p:sp>
        <p:nvSpPr>
          <p:cNvPr id="88" name="">
            <a:extLst xmlns:a="http://schemas.openxmlformats.org/drawingml/2006/main">
              <a:ext uri="{FF2B5EF4-FFF2-40B4-BE49-F238E27FC236}">
                <a16:creationId xmlns:a16="http://schemas.microsoft.com/office/drawing/2014/main" id="{C87BB376-72E6-489E-AF98-905D9B229472}"/>
              </a:ext>
            </a:extLst>
          </p:cNvPr>
          <p:cNvSpPr>
            <a:spLocks xmlns:a="http://schemas.openxmlformats.org/drawingml/2006/main" noGrp="1"/>
          </p:cNvSpPr>
          <p:nvPr/>
        </p:nvSpPr>
        <p:spPr>
          <a:xfrm xmlns:a="http://schemas.openxmlformats.org/drawingml/2006/main">
            <a:off x="12649200" y="3238500"/>
            <a:ext cx="4876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5775" b="1">
                <a:solidFill>
                  <a:srgbClr val="1B9467"/>
                </a:solidFill>
                <a:latin typeface="Helvetica Neue"/>
                <a:ea typeface="Helvetica Neue"/>
                <a:cs typeface="Helvetica Neue"/>
              </a:defRPr>
            </a:defPPr>
            <a:lvl1pPr>
              <a:defRPr sz="5775" b="1">
                <a:solidFill>
                  <a:srgbClr val="1B9467"/>
                </a:solidFill>
                <a:latin typeface="Helvetica Neue"/>
                <a:ea typeface="Helvetica Neue"/>
                <a:cs typeface="Helvetica Neue"/>
              </a:defRPr>
            </a:lvl1pPr>
            <a:lvl2pPr>
              <a:defRPr sz="5775" b="1">
                <a:solidFill>
                  <a:srgbClr val="1B9467"/>
                </a:solidFill>
                <a:latin typeface="Helvetica Neue"/>
                <a:ea typeface="Helvetica Neue"/>
                <a:cs typeface="Helvetica Neue"/>
              </a:defRPr>
            </a:lvl2pPr>
            <a:lvl3pPr>
              <a:defRPr sz="5775" b="1">
                <a:solidFill>
                  <a:srgbClr val="1B9467"/>
                </a:solidFill>
                <a:latin typeface="Helvetica Neue"/>
                <a:ea typeface="Helvetica Neue"/>
                <a:cs typeface="Helvetica Neue"/>
              </a:defRPr>
            </a:lvl3pPr>
            <a:lvl4pPr>
              <a:defRPr sz="5775" b="1">
                <a:solidFill>
                  <a:srgbClr val="1B9467"/>
                </a:solidFill>
                <a:latin typeface="Helvetica Neue"/>
                <a:ea typeface="Helvetica Neue"/>
                <a:cs typeface="Helvetica Neue"/>
              </a:defRPr>
            </a:lvl4pPr>
            <a:lvl5pPr>
              <a:defRPr sz="5775" b="1">
                <a:solidFill>
                  <a:srgbClr val="1B9467"/>
                </a:solidFill>
                <a:latin typeface="Helvetica Neue"/>
                <a:ea typeface="Helvetica Neue"/>
                <a:cs typeface="Helvetica Neue"/>
              </a:defRPr>
            </a:lvl5pPr>
            <a:lvl6pPr>
              <a:defRPr sz="5775" b="1">
                <a:solidFill>
                  <a:srgbClr val="1B9467"/>
                </a:solidFill>
                <a:latin typeface="Helvetica Neue"/>
                <a:ea typeface="Helvetica Neue"/>
                <a:cs typeface="Helvetica Neue"/>
              </a:defRPr>
            </a:lvl6pPr>
            <a:lvl7pPr>
              <a:defRPr sz="5775" b="1">
                <a:solidFill>
                  <a:srgbClr val="1B9467"/>
                </a:solidFill>
                <a:latin typeface="Helvetica Neue"/>
                <a:ea typeface="Helvetica Neue"/>
                <a:cs typeface="Helvetica Neue"/>
              </a:defRPr>
            </a:lvl7pPr>
            <a:lvl8pPr>
              <a:defRPr sz="5775" b="1">
                <a:solidFill>
                  <a:srgbClr val="1B9467"/>
                </a:solidFill>
                <a:latin typeface="Helvetica Neue"/>
                <a:ea typeface="Helvetica Neue"/>
                <a:cs typeface="Helvetica Neue"/>
              </a:defRPr>
            </a:lvl8pPr>
            <a:lvl9pPr>
              <a:defRPr sz="5775" b="1">
                <a:solidFill>
                  <a:srgbClr val="1B9467"/>
                </a:solidFill>
                <a:latin typeface="Helvetica Neue"/>
                <a:ea typeface="Helvetica Neue"/>
                <a:cs typeface="Helvetica Neue"/>
              </a:defRPr>
            </a:lvl9pPr>
          </a:lstStyle>
          <a:p xmlns:a="http://schemas.openxmlformats.org/drawingml/2006/main">
            <a:pPr>
              <a:defRPr sz="5775" b="1">
                <a:solidFill>
                  <a:srgbClr val="1B9467"/>
                </a:solidFill>
                <a:latin typeface="Helvetica Neue"/>
                <a:ea typeface="Helvetica Neue"/>
                <a:cs typeface="Helvetica Neue"/>
              </a:defRPr>
            </a:pPr>
            <a:r>
              <a:rPr sz="5775" b="1">
                <a:solidFill>
                  <a:srgbClr val="1B9467"/>
                </a:solidFill>
                <a:latin typeface="Helvetica Neue"/>
                <a:ea typeface="Helvetica Neue"/>
                <a:cs typeface="Helvetica Neue"/>
              </a:rPr>
              <a:t>Lead inventor</a:t>
            </a:r>
          </a:p>
        </p:txBody>
      </p:sp>
      <p:sp>
        <p:nvSpPr>
          <p:cNvPr id="89" name="">
            <a:extLst xmlns:a="http://schemas.openxmlformats.org/drawingml/2006/main">
              <a:ext uri="{FF2B5EF4-FFF2-40B4-BE49-F238E27FC236}">
                <a16:creationId xmlns:a16="http://schemas.microsoft.com/office/drawing/2014/main" id="{02E0C5CD-89CC-413F-90EE-9DD6420AAD83}"/>
              </a:ext>
            </a:extLst>
          </p:cNvPr>
          <p:cNvSpPr>
            <a:spLocks xmlns:a="http://schemas.openxmlformats.org/drawingml/2006/main" noGrp="1"/>
          </p:cNvSpPr>
          <p:nvPr/>
        </p:nvSpPr>
        <p:spPr>
          <a:xfrm xmlns:a="http://schemas.openxmlformats.org/drawingml/2006/main">
            <a:off x="12649200" y="4238625"/>
            <a:ext cx="4876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175" b="0">
                <a:solidFill>
                  <a:srgbClr val="5B6168"/>
                </a:solidFill>
                <a:latin typeface="Helvetica Neue"/>
                <a:ea typeface="Helvetica Neue"/>
                <a:cs typeface="Helvetica Neue"/>
              </a:defRPr>
            </a:defPPr>
            <a:lvl1pPr>
              <a:defRPr sz="2175" b="0">
                <a:solidFill>
                  <a:srgbClr val="5B6168"/>
                </a:solidFill>
                <a:latin typeface="Helvetica Neue"/>
                <a:ea typeface="Helvetica Neue"/>
                <a:cs typeface="Helvetica Neue"/>
              </a:defRPr>
            </a:lvl1pPr>
            <a:lvl2pPr>
              <a:defRPr sz="2175" b="0">
                <a:solidFill>
                  <a:srgbClr val="5B6168"/>
                </a:solidFill>
                <a:latin typeface="Helvetica Neue"/>
                <a:ea typeface="Helvetica Neue"/>
                <a:cs typeface="Helvetica Neue"/>
              </a:defRPr>
            </a:lvl2pPr>
            <a:lvl3pPr>
              <a:defRPr sz="2175" b="0">
                <a:solidFill>
                  <a:srgbClr val="5B6168"/>
                </a:solidFill>
                <a:latin typeface="Helvetica Neue"/>
                <a:ea typeface="Helvetica Neue"/>
                <a:cs typeface="Helvetica Neue"/>
              </a:defRPr>
            </a:lvl3pPr>
            <a:lvl4pPr>
              <a:defRPr sz="2175" b="0">
                <a:solidFill>
                  <a:srgbClr val="5B6168"/>
                </a:solidFill>
                <a:latin typeface="Helvetica Neue"/>
                <a:ea typeface="Helvetica Neue"/>
                <a:cs typeface="Helvetica Neue"/>
              </a:defRPr>
            </a:lvl4pPr>
            <a:lvl5pPr>
              <a:defRPr sz="2175" b="0">
                <a:solidFill>
                  <a:srgbClr val="5B6168"/>
                </a:solidFill>
                <a:latin typeface="Helvetica Neue"/>
                <a:ea typeface="Helvetica Neue"/>
                <a:cs typeface="Helvetica Neue"/>
              </a:defRPr>
            </a:lvl5pPr>
            <a:lvl6pPr>
              <a:defRPr sz="2175" b="0">
                <a:solidFill>
                  <a:srgbClr val="5B6168"/>
                </a:solidFill>
                <a:latin typeface="Helvetica Neue"/>
                <a:ea typeface="Helvetica Neue"/>
                <a:cs typeface="Helvetica Neue"/>
              </a:defRPr>
            </a:lvl6pPr>
            <a:lvl7pPr>
              <a:defRPr sz="2175" b="0">
                <a:solidFill>
                  <a:srgbClr val="5B6168"/>
                </a:solidFill>
                <a:latin typeface="Helvetica Neue"/>
                <a:ea typeface="Helvetica Neue"/>
                <a:cs typeface="Helvetica Neue"/>
              </a:defRPr>
            </a:lvl7pPr>
            <a:lvl8pPr>
              <a:defRPr sz="2175" b="0">
                <a:solidFill>
                  <a:srgbClr val="5B6168"/>
                </a:solidFill>
                <a:latin typeface="Helvetica Neue"/>
                <a:ea typeface="Helvetica Neue"/>
                <a:cs typeface="Helvetica Neue"/>
              </a:defRPr>
            </a:lvl8pPr>
            <a:lvl9pPr>
              <a:defRPr sz="2175" b="0">
                <a:solidFill>
                  <a:srgbClr val="5B6168"/>
                </a:solidFill>
                <a:latin typeface="Helvetica Neue"/>
                <a:ea typeface="Helvetica Neue"/>
                <a:cs typeface="Helvetica Neue"/>
              </a:defRPr>
            </a:lvl9pPr>
          </a:lstStyle>
          <a:p xmlns:a="http://schemas.openxmlformats.org/drawingml/2006/main">
            <a:pPr>
              <a:defRPr sz="2175" b="0">
                <a:solidFill>
                  <a:srgbClr val="5B6168"/>
                </a:solidFill>
                <a:latin typeface="Helvetica Neue"/>
                <a:ea typeface="Helvetica Neue"/>
                <a:cs typeface="Helvetica Neue"/>
              </a:defRPr>
            </a:pPr>
            <a:r>
              <a:rPr sz="2175" b="0">
                <a:solidFill>
                  <a:srgbClr val="5B6168"/>
                </a:solidFill>
                <a:latin typeface="Helvetica Neue"/>
                <a:ea typeface="Helvetica Neue"/>
                <a:cs typeface="Helvetica Neue"/>
              </a:rPr>
              <a:t>Pending international</a:t>
            </a:r>
          </a:p>
          <a:p xmlns:a="http://schemas.openxmlformats.org/drawingml/2006/main">
            <a:pPr>
              <a:defRPr sz="2175" b="0">
                <a:solidFill>
                  <a:srgbClr val="5B6168"/>
                </a:solidFill>
                <a:latin typeface="Helvetica Neue"/>
                <a:ea typeface="Helvetica Neue"/>
                <a:cs typeface="Helvetica Neue"/>
              </a:defRPr>
            </a:pPr>
            <a:r>
              <a:rPr sz="2175" b="0">
                <a:solidFill>
                  <a:srgbClr val="5B6168"/>
                </a:solidFill>
                <a:latin typeface="Helvetica Neue"/>
                <a:ea typeface="Helvetica Neue"/>
                <a:cs typeface="Helvetica Neue"/>
              </a:rPr>
              <a:t>patent application</a:t>
            </a:r>
          </a:p>
        </p:txBody>
      </p:sp>
      <p:sp>
        <p:nvSpPr>
          <p:cNvPr id="90" name="">
            <a:extLst xmlns:a="http://schemas.openxmlformats.org/drawingml/2006/main">
              <a:ext uri="{FF2B5EF4-FFF2-40B4-BE49-F238E27FC236}">
                <a16:creationId xmlns:a16="http://schemas.microsoft.com/office/drawing/2014/main" id="{FFC586AD-2899-4753-9943-2306ED631172}"/>
              </a:ext>
            </a:extLst>
          </p:cNvPr>
          <p:cNvSpPr>
            <a:spLocks xmlns:a="http://schemas.openxmlformats.org/drawingml/2006/main" noGrp="1"/>
          </p:cNvSpPr>
          <p:nvPr/>
        </p:nvSpPr>
        <p:spPr>
          <a:xfrm xmlns:a="http://schemas.openxmlformats.org/drawingml/2006/main">
            <a:off x="762000" y="6381750"/>
            <a:ext cx="167640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525" b="1">
                <a:solidFill>
                  <a:srgbClr val="16191D"/>
                </a:solidFill>
                <a:latin typeface="Helvetica Neue"/>
                <a:ea typeface="Helvetica Neue"/>
                <a:cs typeface="Helvetica Neue"/>
              </a:defRPr>
            </a:defPPr>
            <a:lvl1pPr>
              <a:defRPr sz="3525" b="1">
                <a:solidFill>
                  <a:srgbClr val="16191D"/>
                </a:solidFill>
                <a:latin typeface="Helvetica Neue"/>
                <a:ea typeface="Helvetica Neue"/>
                <a:cs typeface="Helvetica Neue"/>
              </a:defRPr>
            </a:lvl1pPr>
            <a:lvl2pPr>
              <a:defRPr sz="3525" b="1">
                <a:solidFill>
                  <a:srgbClr val="16191D"/>
                </a:solidFill>
                <a:latin typeface="Helvetica Neue"/>
                <a:ea typeface="Helvetica Neue"/>
                <a:cs typeface="Helvetica Neue"/>
              </a:defRPr>
            </a:lvl2pPr>
            <a:lvl3pPr>
              <a:defRPr sz="3525" b="1">
                <a:solidFill>
                  <a:srgbClr val="16191D"/>
                </a:solidFill>
                <a:latin typeface="Helvetica Neue"/>
                <a:ea typeface="Helvetica Neue"/>
                <a:cs typeface="Helvetica Neue"/>
              </a:defRPr>
            </a:lvl3pPr>
            <a:lvl4pPr>
              <a:defRPr sz="3525" b="1">
                <a:solidFill>
                  <a:srgbClr val="16191D"/>
                </a:solidFill>
                <a:latin typeface="Helvetica Neue"/>
                <a:ea typeface="Helvetica Neue"/>
                <a:cs typeface="Helvetica Neue"/>
              </a:defRPr>
            </a:lvl4pPr>
            <a:lvl5pPr>
              <a:defRPr sz="3525" b="1">
                <a:solidFill>
                  <a:srgbClr val="16191D"/>
                </a:solidFill>
                <a:latin typeface="Helvetica Neue"/>
                <a:ea typeface="Helvetica Neue"/>
                <a:cs typeface="Helvetica Neue"/>
              </a:defRPr>
            </a:lvl5pPr>
            <a:lvl6pPr>
              <a:defRPr sz="3525" b="1">
                <a:solidFill>
                  <a:srgbClr val="16191D"/>
                </a:solidFill>
                <a:latin typeface="Helvetica Neue"/>
                <a:ea typeface="Helvetica Neue"/>
                <a:cs typeface="Helvetica Neue"/>
              </a:defRPr>
            </a:lvl6pPr>
            <a:lvl7pPr>
              <a:defRPr sz="3525" b="1">
                <a:solidFill>
                  <a:srgbClr val="16191D"/>
                </a:solidFill>
                <a:latin typeface="Helvetica Neue"/>
                <a:ea typeface="Helvetica Neue"/>
                <a:cs typeface="Helvetica Neue"/>
              </a:defRPr>
            </a:lvl7pPr>
            <a:lvl8pPr>
              <a:defRPr sz="3525" b="1">
                <a:solidFill>
                  <a:srgbClr val="16191D"/>
                </a:solidFill>
                <a:latin typeface="Helvetica Neue"/>
                <a:ea typeface="Helvetica Neue"/>
                <a:cs typeface="Helvetica Neue"/>
              </a:defRPr>
            </a:lvl8pPr>
            <a:lvl9pPr>
              <a:defRPr sz="3525" b="1">
                <a:solidFill>
                  <a:srgbClr val="16191D"/>
                </a:solidFill>
                <a:latin typeface="Helvetica Neue"/>
                <a:ea typeface="Helvetica Neue"/>
                <a:cs typeface="Helvetica Neue"/>
              </a:defRPr>
            </a:lvl9pPr>
          </a:lstStyle>
          <a:p xmlns:a="http://schemas.openxmlformats.org/drawingml/2006/main">
            <a:pPr>
              <a:defRPr sz="3525" b="1">
                <a:solidFill>
                  <a:srgbClr val="16191D"/>
                </a:solidFill>
                <a:latin typeface="Helvetica Neue"/>
                <a:ea typeface="Helvetica Neue"/>
                <a:cs typeface="Helvetica Neue"/>
              </a:defRPr>
            </a:pPr>
            <a:r>
              <a:rPr sz="3525" b="1">
                <a:solidFill>
                  <a:srgbClr val="16191D"/>
                </a:solidFill>
                <a:latin typeface="Helvetica Neue"/>
                <a:ea typeface="Helvetica Neue"/>
                <a:cs typeface="Helvetica Neue"/>
              </a:rPr>
              <a:t>Careful interface design supported by agent-assisted coding</a:t>
            </a:r>
          </a:p>
          <a:p xmlns:a="http://schemas.openxmlformats.org/drawingml/2006/main">
            <a:pPr>
              <a:defRPr sz="3525" b="1">
                <a:solidFill>
                  <a:srgbClr val="16191D"/>
                </a:solidFill>
                <a:latin typeface="Helvetica Neue"/>
                <a:ea typeface="Helvetica Neue"/>
                <a:cs typeface="Helvetica Neue"/>
              </a:defRPr>
            </a:pPr>
            <a:r>
              <a:rPr sz="3525" b="1">
                <a:solidFill>
                  <a:srgbClr val="16191D"/>
                </a:solidFill>
                <a:latin typeface="Helvetica Neue"/>
                <a:ea typeface="Helvetica Neue"/>
                <a:cs typeface="Helvetica Neue"/>
              </a:rPr>
              <a:t>and high-throughput computational screening.</a:t>
            </a:r>
          </a:p>
        </p:txBody>
      </p:sp>
      <p:sp>
        <p:nvSpPr>
          <p:cNvPr id="91" name="">
            <a:extLst xmlns:a="http://schemas.openxmlformats.org/drawingml/2006/main">
              <a:ext uri="{FF2B5EF4-FFF2-40B4-BE49-F238E27FC236}">
                <a16:creationId xmlns:a16="http://schemas.microsoft.com/office/drawing/2014/main" id="{E76362F5-2417-48A5-A159-333B2385931F}"/>
              </a:ext>
            </a:extLst>
          </p:cNvPr>
          <p:cNvSpPr>
            <a:spLocks xmlns:a="http://schemas.openxmlformats.org/drawingml/2006/main" noGrp="1"/>
          </p:cNvSpPr>
          <p:nvPr/>
        </p:nvSpPr>
        <p:spPr>
          <a:xfrm xmlns:a="http://schemas.openxmlformats.org/drawingml/2006/main">
            <a:off x="762000" y="8648700"/>
            <a:ext cx="16764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550" b="1">
                <a:solidFill>
                  <a:srgbClr val="0F3F73"/>
                </a:solidFill>
                <a:latin typeface="Helvetica Neue"/>
                <a:ea typeface="Helvetica Neue"/>
                <a:cs typeface="Helvetica Neue"/>
              </a:defRPr>
            </a:defPPr>
            <a:lvl1pPr>
              <a:defRPr sz="2550" b="1">
                <a:solidFill>
                  <a:srgbClr val="0F3F73"/>
                </a:solidFill>
                <a:latin typeface="Helvetica Neue"/>
                <a:ea typeface="Helvetica Neue"/>
                <a:cs typeface="Helvetica Neue"/>
              </a:defRPr>
            </a:lvl1pPr>
            <a:lvl2pPr>
              <a:defRPr sz="2550" b="1">
                <a:solidFill>
                  <a:srgbClr val="0F3F73"/>
                </a:solidFill>
                <a:latin typeface="Helvetica Neue"/>
                <a:ea typeface="Helvetica Neue"/>
                <a:cs typeface="Helvetica Neue"/>
              </a:defRPr>
            </a:lvl2pPr>
            <a:lvl3pPr>
              <a:defRPr sz="2550" b="1">
                <a:solidFill>
                  <a:srgbClr val="0F3F73"/>
                </a:solidFill>
                <a:latin typeface="Helvetica Neue"/>
                <a:ea typeface="Helvetica Neue"/>
                <a:cs typeface="Helvetica Neue"/>
              </a:defRPr>
            </a:lvl3pPr>
            <a:lvl4pPr>
              <a:defRPr sz="2550" b="1">
                <a:solidFill>
                  <a:srgbClr val="0F3F73"/>
                </a:solidFill>
                <a:latin typeface="Helvetica Neue"/>
                <a:ea typeface="Helvetica Neue"/>
                <a:cs typeface="Helvetica Neue"/>
              </a:defRPr>
            </a:lvl4pPr>
            <a:lvl5pPr>
              <a:defRPr sz="2550" b="1">
                <a:solidFill>
                  <a:srgbClr val="0F3F73"/>
                </a:solidFill>
                <a:latin typeface="Helvetica Neue"/>
                <a:ea typeface="Helvetica Neue"/>
                <a:cs typeface="Helvetica Neue"/>
              </a:defRPr>
            </a:lvl5pPr>
            <a:lvl6pPr>
              <a:defRPr sz="2550" b="1">
                <a:solidFill>
                  <a:srgbClr val="0F3F73"/>
                </a:solidFill>
                <a:latin typeface="Helvetica Neue"/>
                <a:ea typeface="Helvetica Neue"/>
                <a:cs typeface="Helvetica Neue"/>
              </a:defRPr>
            </a:lvl6pPr>
            <a:lvl7pPr>
              <a:defRPr sz="2550" b="1">
                <a:solidFill>
                  <a:srgbClr val="0F3F73"/>
                </a:solidFill>
                <a:latin typeface="Helvetica Neue"/>
                <a:ea typeface="Helvetica Neue"/>
                <a:cs typeface="Helvetica Neue"/>
              </a:defRPr>
            </a:lvl7pPr>
            <a:lvl8pPr>
              <a:defRPr sz="2550" b="1">
                <a:solidFill>
                  <a:srgbClr val="0F3F73"/>
                </a:solidFill>
                <a:latin typeface="Helvetica Neue"/>
                <a:ea typeface="Helvetica Neue"/>
                <a:cs typeface="Helvetica Neue"/>
              </a:defRPr>
            </a:lvl8pPr>
            <a:lvl9pPr>
              <a:defRPr sz="2550" b="1">
                <a:solidFill>
                  <a:srgbClr val="0F3F73"/>
                </a:solidFill>
                <a:latin typeface="Helvetica Neue"/>
                <a:ea typeface="Helvetica Neue"/>
                <a:cs typeface="Helvetica Neue"/>
              </a:defRPr>
            </a:lvl9pPr>
          </a:lstStyle>
          <a:p xmlns:a="http://schemas.openxmlformats.org/drawingml/2006/main">
            <a:pPr>
              <a:defRPr sz="2550" b="1">
                <a:solidFill>
                  <a:srgbClr val="0F3F73"/>
                </a:solidFill>
                <a:latin typeface="Helvetica Neue"/>
                <a:ea typeface="Helvetica Neue"/>
                <a:cs typeface="Helvetica Neue"/>
              </a:defRPr>
            </a:pPr>
            <a:r>
              <a:rPr sz="2550" b="1">
                <a:solidFill>
                  <a:srgbClr val="0F3F73"/>
                </a:solidFill>
                <a:latin typeface="Helvetica Neue"/>
                <a:ea typeface="Helvetica Neue"/>
                <a:cs typeface="Helvetica Neue"/>
              </a:rPr>
              <a:t>Existing calculations provide evidence. New Fellowship tests establish sufficiency and transfer limits.</a:t>
            </a:r>
          </a:p>
        </p:txBody>
      </p:sp>
    </p:spTree>
    <p:extLst>
      <p:ext uri="{BB962C8B-B14F-4D97-AF65-F5344CB8AC3E}">
        <p14:creationId xmlns:p14="http://schemas.microsoft.com/office/powerpoint/2010/main" val="993071240"/>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2" name="">
            <a:extLst xmlns:a="http://schemas.openxmlformats.org/drawingml/2006/main">
              <a:ext uri="{FF2B5EF4-FFF2-40B4-BE49-F238E27FC236}">
                <a16:creationId xmlns:a16="http://schemas.microsoft.com/office/drawing/2014/main" id="{E6AC288E-0CD7-4ECE-A49C-BFC31540779D}"/>
              </a:ext>
            </a:extLst>
          </p:cNvPr>
          <p:cNvSpPr>
            <a:spLocks xmlns:a="http://schemas.openxmlformats.org/drawingml/2006/main" noGrp="1"/>
          </p:cNvSpPr>
          <p:nvPr/>
        </p:nvSpPr>
        <p:spPr>
          <a:xfrm xmlns:a="http://schemas.openxmlformats.org/drawingml/2006/main">
            <a:off x="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A7F56BC-0027-45EA-BFF2-8E3BC28D9A6C}"/>
              </a:ext>
            </a:extLst>
          </p:cNvPr>
          <p:cNvSpPr>
            <a:spLocks xmlns:a="http://schemas.openxmlformats.org/drawingml/2006/main" noGrp="1"/>
          </p:cNvSpPr>
          <p:nvPr/>
        </p:nvSpPr>
        <p:spPr>
          <a:xfrm xmlns:a="http://schemas.openxmlformats.org/drawingml/2006/main">
            <a:off x="38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1FE77B7A-26FE-4323-B25F-57113C52B94A}"/>
              </a:ext>
            </a:extLst>
          </p:cNvPr>
          <p:cNvSpPr>
            <a:spLocks xmlns:a="http://schemas.openxmlformats.org/drawingml/2006/main" noGrp="1"/>
          </p:cNvSpPr>
          <p:nvPr/>
        </p:nvSpPr>
        <p:spPr>
          <a:xfrm xmlns:a="http://schemas.openxmlformats.org/drawingml/2006/main">
            <a:off x="76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0D96240-92D4-4D97-90E9-66B5B7D297E1}"/>
              </a:ext>
            </a:extLst>
          </p:cNvPr>
          <p:cNvSpPr>
            <a:spLocks xmlns:a="http://schemas.openxmlformats.org/drawingml/2006/main" noGrp="1"/>
          </p:cNvSpPr>
          <p:nvPr/>
        </p:nvSpPr>
        <p:spPr>
          <a:xfrm xmlns:a="http://schemas.openxmlformats.org/drawingml/2006/main">
            <a:off x="114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772DC8E0-6C0A-4FF0-AF30-D7C8E49036AE}"/>
              </a:ext>
            </a:extLst>
          </p:cNvPr>
          <p:cNvSpPr>
            <a:spLocks xmlns:a="http://schemas.openxmlformats.org/drawingml/2006/main" noGrp="1"/>
          </p:cNvSpPr>
          <p:nvPr/>
        </p:nvSpPr>
        <p:spPr>
          <a:xfrm xmlns:a="http://schemas.openxmlformats.org/drawingml/2006/main">
            <a:off x="152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6324E4F0-CDF0-4531-A0DD-4F4FD3B42338}"/>
              </a:ext>
            </a:extLst>
          </p:cNvPr>
          <p:cNvSpPr>
            <a:spLocks xmlns:a="http://schemas.openxmlformats.org/drawingml/2006/main" noGrp="1"/>
          </p:cNvSpPr>
          <p:nvPr/>
        </p:nvSpPr>
        <p:spPr>
          <a:xfrm xmlns:a="http://schemas.openxmlformats.org/drawingml/2006/main">
            <a:off x="190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5837A8F0-689F-4FBD-A7A2-C69D61FFF99C}"/>
              </a:ext>
            </a:extLst>
          </p:cNvPr>
          <p:cNvSpPr>
            <a:spLocks xmlns:a="http://schemas.openxmlformats.org/drawingml/2006/main" noGrp="1"/>
          </p:cNvSpPr>
          <p:nvPr/>
        </p:nvSpPr>
        <p:spPr>
          <a:xfrm xmlns:a="http://schemas.openxmlformats.org/drawingml/2006/main">
            <a:off x="228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87A37B63-3311-44ED-A2E5-59941D63ACE3}"/>
              </a:ext>
            </a:extLst>
          </p:cNvPr>
          <p:cNvSpPr>
            <a:spLocks xmlns:a="http://schemas.openxmlformats.org/drawingml/2006/main" noGrp="1"/>
          </p:cNvSpPr>
          <p:nvPr/>
        </p:nvSpPr>
        <p:spPr>
          <a:xfrm xmlns:a="http://schemas.openxmlformats.org/drawingml/2006/main">
            <a:off x="266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83EAA553-66EC-4FF0-A7B6-BD6EFFB5539E}"/>
              </a:ext>
            </a:extLst>
          </p:cNvPr>
          <p:cNvSpPr>
            <a:spLocks xmlns:a="http://schemas.openxmlformats.org/drawingml/2006/main" noGrp="1"/>
          </p:cNvSpPr>
          <p:nvPr/>
        </p:nvSpPr>
        <p:spPr>
          <a:xfrm xmlns:a="http://schemas.openxmlformats.org/drawingml/2006/main">
            <a:off x="304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2B6CC03D-28AF-43F8-82B8-26EF7063F0FD}"/>
              </a:ext>
            </a:extLst>
          </p:cNvPr>
          <p:cNvSpPr>
            <a:spLocks xmlns:a="http://schemas.openxmlformats.org/drawingml/2006/main" noGrp="1"/>
          </p:cNvSpPr>
          <p:nvPr/>
        </p:nvSpPr>
        <p:spPr>
          <a:xfrm xmlns:a="http://schemas.openxmlformats.org/drawingml/2006/main">
            <a:off x="342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7D85709C-10F8-4FC7-A457-ADF5DC557BE6}"/>
              </a:ext>
            </a:extLst>
          </p:cNvPr>
          <p:cNvSpPr>
            <a:spLocks xmlns:a="http://schemas.openxmlformats.org/drawingml/2006/main" noGrp="1"/>
          </p:cNvSpPr>
          <p:nvPr/>
        </p:nvSpPr>
        <p:spPr>
          <a:xfrm xmlns:a="http://schemas.openxmlformats.org/drawingml/2006/main">
            <a:off x="381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511D5379-C583-4C11-8985-EEE877572E4E}"/>
              </a:ext>
            </a:extLst>
          </p:cNvPr>
          <p:cNvSpPr>
            <a:spLocks xmlns:a="http://schemas.openxmlformats.org/drawingml/2006/main" noGrp="1"/>
          </p:cNvSpPr>
          <p:nvPr/>
        </p:nvSpPr>
        <p:spPr>
          <a:xfrm xmlns:a="http://schemas.openxmlformats.org/drawingml/2006/main">
            <a:off x="419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D50DF916-91C9-4064-B0DA-CA9032C3F51D}"/>
              </a:ext>
            </a:extLst>
          </p:cNvPr>
          <p:cNvSpPr>
            <a:spLocks xmlns:a="http://schemas.openxmlformats.org/drawingml/2006/main" noGrp="1"/>
          </p:cNvSpPr>
          <p:nvPr/>
        </p:nvSpPr>
        <p:spPr>
          <a:xfrm xmlns:a="http://schemas.openxmlformats.org/drawingml/2006/main">
            <a:off x="457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7C88258F-E2FA-45E8-94E0-1E80ECFDED2E}"/>
              </a:ext>
            </a:extLst>
          </p:cNvPr>
          <p:cNvSpPr>
            <a:spLocks xmlns:a="http://schemas.openxmlformats.org/drawingml/2006/main" noGrp="1"/>
          </p:cNvSpPr>
          <p:nvPr/>
        </p:nvSpPr>
        <p:spPr>
          <a:xfrm xmlns:a="http://schemas.openxmlformats.org/drawingml/2006/main">
            <a:off x="495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685D80CD-FFEA-490D-AD88-53CFCBF51FEC}"/>
              </a:ext>
            </a:extLst>
          </p:cNvPr>
          <p:cNvSpPr>
            <a:spLocks xmlns:a="http://schemas.openxmlformats.org/drawingml/2006/main" noGrp="1"/>
          </p:cNvSpPr>
          <p:nvPr/>
        </p:nvSpPr>
        <p:spPr>
          <a:xfrm xmlns:a="http://schemas.openxmlformats.org/drawingml/2006/main">
            <a:off x="533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E6B57172-0CAA-4CEB-AF54-6D5F7900F611}"/>
              </a:ext>
            </a:extLst>
          </p:cNvPr>
          <p:cNvSpPr>
            <a:spLocks xmlns:a="http://schemas.openxmlformats.org/drawingml/2006/main" noGrp="1"/>
          </p:cNvSpPr>
          <p:nvPr/>
        </p:nvSpPr>
        <p:spPr>
          <a:xfrm xmlns:a="http://schemas.openxmlformats.org/drawingml/2006/main">
            <a:off x="571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D1181FD6-808E-4723-834B-301F6DC3944D}"/>
              </a:ext>
            </a:extLst>
          </p:cNvPr>
          <p:cNvSpPr>
            <a:spLocks xmlns:a="http://schemas.openxmlformats.org/drawingml/2006/main" noGrp="1"/>
          </p:cNvSpPr>
          <p:nvPr/>
        </p:nvSpPr>
        <p:spPr>
          <a:xfrm xmlns:a="http://schemas.openxmlformats.org/drawingml/2006/main">
            <a:off x="609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47950829-E3C4-41CD-BECD-861A01B2FB5B}"/>
              </a:ext>
            </a:extLst>
          </p:cNvPr>
          <p:cNvSpPr>
            <a:spLocks xmlns:a="http://schemas.openxmlformats.org/drawingml/2006/main" noGrp="1"/>
          </p:cNvSpPr>
          <p:nvPr/>
        </p:nvSpPr>
        <p:spPr>
          <a:xfrm xmlns:a="http://schemas.openxmlformats.org/drawingml/2006/main">
            <a:off x="647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48ACE13F-D37B-4A25-9E4E-A624D9FF3694}"/>
              </a:ext>
            </a:extLst>
          </p:cNvPr>
          <p:cNvSpPr>
            <a:spLocks xmlns:a="http://schemas.openxmlformats.org/drawingml/2006/main" noGrp="1"/>
          </p:cNvSpPr>
          <p:nvPr/>
        </p:nvSpPr>
        <p:spPr>
          <a:xfrm xmlns:a="http://schemas.openxmlformats.org/drawingml/2006/main">
            <a:off x="685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9C9F3302-9810-44E5-A8CF-FD2833D3CBA3}"/>
              </a:ext>
            </a:extLst>
          </p:cNvPr>
          <p:cNvSpPr>
            <a:spLocks xmlns:a="http://schemas.openxmlformats.org/drawingml/2006/main" noGrp="1"/>
          </p:cNvSpPr>
          <p:nvPr/>
        </p:nvSpPr>
        <p:spPr>
          <a:xfrm xmlns:a="http://schemas.openxmlformats.org/drawingml/2006/main">
            <a:off x="723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A69FAD9C-B520-4986-893B-ED44FA75B384}"/>
              </a:ext>
            </a:extLst>
          </p:cNvPr>
          <p:cNvSpPr>
            <a:spLocks xmlns:a="http://schemas.openxmlformats.org/drawingml/2006/main" noGrp="1"/>
          </p:cNvSpPr>
          <p:nvPr/>
        </p:nvSpPr>
        <p:spPr>
          <a:xfrm xmlns:a="http://schemas.openxmlformats.org/drawingml/2006/main">
            <a:off x="762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3A031315-ED2C-4794-9F82-C9EFDB8FA722}"/>
              </a:ext>
            </a:extLst>
          </p:cNvPr>
          <p:cNvSpPr>
            <a:spLocks xmlns:a="http://schemas.openxmlformats.org/drawingml/2006/main" noGrp="1"/>
          </p:cNvSpPr>
          <p:nvPr/>
        </p:nvSpPr>
        <p:spPr>
          <a:xfrm xmlns:a="http://schemas.openxmlformats.org/drawingml/2006/main">
            <a:off x="800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72293697-3701-40D7-ADDD-EF2E0FE3CD17}"/>
              </a:ext>
            </a:extLst>
          </p:cNvPr>
          <p:cNvSpPr>
            <a:spLocks xmlns:a="http://schemas.openxmlformats.org/drawingml/2006/main" noGrp="1"/>
          </p:cNvSpPr>
          <p:nvPr/>
        </p:nvSpPr>
        <p:spPr>
          <a:xfrm xmlns:a="http://schemas.openxmlformats.org/drawingml/2006/main">
            <a:off x="838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9994793B-C91E-4BF0-BDAD-FEA07F691C22}"/>
              </a:ext>
            </a:extLst>
          </p:cNvPr>
          <p:cNvSpPr>
            <a:spLocks xmlns:a="http://schemas.openxmlformats.org/drawingml/2006/main" noGrp="1"/>
          </p:cNvSpPr>
          <p:nvPr/>
        </p:nvSpPr>
        <p:spPr>
          <a:xfrm xmlns:a="http://schemas.openxmlformats.org/drawingml/2006/main">
            <a:off x="876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D5BD0050-D7DA-4C3C-B25F-8B77E71AB0CE}"/>
              </a:ext>
            </a:extLst>
          </p:cNvPr>
          <p:cNvSpPr>
            <a:spLocks xmlns:a="http://schemas.openxmlformats.org/drawingml/2006/main" noGrp="1"/>
          </p:cNvSpPr>
          <p:nvPr/>
        </p:nvSpPr>
        <p:spPr>
          <a:xfrm xmlns:a="http://schemas.openxmlformats.org/drawingml/2006/main">
            <a:off x="914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741EAF87-3144-4DDC-8A4B-E7454EE459EB}"/>
              </a:ext>
            </a:extLst>
          </p:cNvPr>
          <p:cNvSpPr>
            <a:spLocks xmlns:a="http://schemas.openxmlformats.org/drawingml/2006/main" noGrp="1"/>
          </p:cNvSpPr>
          <p:nvPr/>
        </p:nvSpPr>
        <p:spPr>
          <a:xfrm xmlns:a="http://schemas.openxmlformats.org/drawingml/2006/main">
            <a:off x="952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DA9156D7-293C-443A-9403-D41F01E062BF}"/>
              </a:ext>
            </a:extLst>
          </p:cNvPr>
          <p:cNvSpPr>
            <a:spLocks xmlns:a="http://schemas.openxmlformats.org/drawingml/2006/main" noGrp="1"/>
          </p:cNvSpPr>
          <p:nvPr/>
        </p:nvSpPr>
        <p:spPr>
          <a:xfrm xmlns:a="http://schemas.openxmlformats.org/drawingml/2006/main">
            <a:off x="990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3709C376-7C65-4C34-BC76-DE20E596CE5C}"/>
              </a:ext>
            </a:extLst>
          </p:cNvPr>
          <p:cNvSpPr>
            <a:spLocks xmlns:a="http://schemas.openxmlformats.org/drawingml/2006/main" noGrp="1"/>
          </p:cNvSpPr>
          <p:nvPr/>
        </p:nvSpPr>
        <p:spPr>
          <a:xfrm xmlns:a="http://schemas.openxmlformats.org/drawingml/2006/main">
            <a:off x="1028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C14F7469-135C-4088-9E46-67D95E7C8655}"/>
              </a:ext>
            </a:extLst>
          </p:cNvPr>
          <p:cNvSpPr>
            <a:spLocks xmlns:a="http://schemas.openxmlformats.org/drawingml/2006/main" noGrp="1"/>
          </p:cNvSpPr>
          <p:nvPr/>
        </p:nvSpPr>
        <p:spPr>
          <a:xfrm xmlns:a="http://schemas.openxmlformats.org/drawingml/2006/main">
            <a:off x="1066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E2D5104D-AA1F-46AB-B531-3243F5771C4C}"/>
              </a:ext>
            </a:extLst>
          </p:cNvPr>
          <p:cNvSpPr>
            <a:spLocks xmlns:a="http://schemas.openxmlformats.org/drawingml/2006/main" noGrp="1"/>
          </p:cNvSpPr>
          <p:nvPr/>
        </p:nvSpPr>
        <p:spPr>
          <a:xfrm xmlns:a="http://schemas.openxmlformats.org/drawingml/2006/main">
            <a:off x="1104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30AB6DEA-16F7-4799-8748-CF59DC05D2F0}"/>
              </a:ext>
            </a:extLst>
          </p:cNvPr>
          <p:cNvSpPr>
            <a:spLocks xmlns:a="http://schemas.openxmlformats.org/drawingml/2006/main" noGrp="1"/>
          </p:cNvSpPr>
          <p:nvPr/>
        </p:nvSpPr>
        <p:spPr>
          <a:xfrm xmlns:a="http://schemas.openxmlformats.org/drawingml/2006/main">
            <a:off x="1143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6121EDE3-F298-4FDD-BD79-58B69D9B36B9}"/>
              </a:ext>
            </a:extLst>
          </p:cNvPr>
          <p:cNvSpPr>
            <a:spLocks xmlns:a="http://schemas.openxmlformats.org/drawingml/2006/main" noGrp="1"/>
          </p:cNvSpPr>
          <p:nvPr/>
        </p:nvSpPr>
        <p:spPr>
          <a:xfrm xmlns:a="http://schemas.openxmlformats.org/drawingml/2006/main">
            <a:off x="1181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14256A65-0F90-4E13-9415-7A6338BC43ED}"/>
              </a:ext>
            </a:extLst>
          </p:cNvPr>
          <p:cNvSpPr>
            <a:spLocks xmlns:a="http://schemas.openxmlformats.org/drawingml/2006/main" noGrp="1"/>
          </p:cNvSpPr>
          <p:nvPr/>
        </p:nvSpPr>
        <p:spPr>
          <a:xfrm xmlns:a="http://schemas.openxmlformats.org/drawingml/2006/main">
            <a:off x="1219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0511ABBF-5FE1-46DA-9A44-6DF92246865C}"/>
              </a:ext>
            </a:extLst>
          </p:cNvPr>
          <p:cNvSpPr>
            <a:spLocks xmlns:a="http://schemas.openxmlformats.org/drawingml/2006/main" noGrp="1"/>
          </p:cNvSpPr>
          <p:nvPr/>
        </p:nvSpPr>
        <p:spPr>
          <a:xfrm xmlns:a="http://schemas.openxmlformats.org/drawingml/2006/main">
            <a:off x="1257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2B49A4D8-54E1-4484-B8F5-542E31940A40}"/>
              </a:ext>
            </a:extLst>
          </p:cNvPr>
          <p:cNvSpPr>
            <a:spLocks xmlns:a="http://schemas.openxmlformats.org/drawingml/2006/main" noGrp="1"/>
          </p:cNvSpPr>
          <p:nvPr/>
        </p:nvSpPr>
        <p:spPr>
          <a:xfrm xmlns:a="http://schemas.openxmlformats.org/drawingml/2006/main">
            <a:off x="1295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E3E546A7-0853-44F9-A930-9C4F8746D105}"/>
              </a:ext>
            </a:extLst>
          </p:cNvPr>
          <p:cNvSpPr>
            <a:spLocks xmlns:a="http://schemas.openxmlformats.org/drawingml/2006/main" noGrp="1"/>
          </p:cNvSpPr>
          <p:nvPr/>
        </p:nvSpPr>
        <p:spPr>
          <a:xfrm xmlns:a="http://schemas.openxmlformats.org/drawingml/2006/main">
            <a:off x="1333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E3251FA8-6980-40A0-97AF-A884446B0561}"/>
              </a:ext>
            </a:extLst>
          </p:cNvPr>
          <p:cNvSpPr>
            <a:spLocks xmlns:a="http://schemas.openxmlformats.org/drawingml/2006/main" noGrp="1"/>
          </p:cNvSpPr>
          <p:nvPr/>
        </p:nvSpPr>
        <p:spPr>
          <a:xfrm xmlns:a="http://schemas.openxmlformats.org/drawingml/2006/main">
            <a:off x="1371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E012907A-4562-47F4-9A00-C1CB7EC4D814}"/>
              </a:ext>
            </a:extLst>
          </p:cNvPr>
          <p:cNvSpPr>
            <a:spLocks xmlns:a="http://schemas.openxmlformats.org/drawingml/2006/main" noGrp="1"/>
          </p:cNvSpPr>
          <p:nvPr/>
        </p:nvSpPr>
        <p:spPr>
          <a:xfrm xmlns:a="http://schemas.openxmlformats.org/drawingml/2006/main">
            <a:off x="1409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DBBAFBCF-DCBB-4E00-81E6-4E3092A92D3A}"/>
              </a:ext>
            </a:extLst>
          </p:cNvPr>
          <p:cNvSpPr>
            <a:spLocks xmlns:a="http://schemas.openxmlformats.org/drawingml/2006/main" noGrp="1"/>
          </p:cNvSpPr>
          <p:nvPr/>
        </p:nvSpPr>
        <p:spPr>
          <a:xfrm xmlns:a="http://schemas.openxmlformats.org/drawingml/2006/main">
            <a:off x="1447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7DC89233-A56F-4853-92D8-08C3582D3399}"/>
              </a:ext>
            </a:extLst>
          </p:cNvPr>
          <p:cNvSpPr>
            <a:spLocks xmlns:a="http://schemas.openxmlformats.org/drawingml/2006/main" noGrp="1"/>
          </p:cNvSpPr>
          <p:nvPr/>
        </p:nvSpPr>
        <p:spPr>
          <a:xfrm xmlns:a="http://schemas.openxmlformats.org/drawingml/2006/main">
            <a:off x="1485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EECE13D8-906F-47B2-A20C-16DE0574D159}"/>
              </a:ext>
            </a:extLst>
          </p:cNvPr>
          <p:cNvSpPr>
            <a:spLocks xmlns:a="http://schemas.openxmlformats.org/drawingml/2006/main" noGrp="1"/>
          </p:cNvSpPr>
          <p:nvPr/>
        </p:nvSpPr>
        <p:spPr>
          <a:xfrm xmlns:a="http://schemas.openxmlformats.org/drawingml/2006/main">
            <a:off x="1524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2" name="">
            <a:extLst xmlns:a="http://schemas.openxmlformats.org/drawingml/2006/main">
              <a:ext uri="{FF2B5EF4-FFF2-40B4-BE49-F238E27FC236}">
                <a16:creationId xmlns:a16="http://schemas.microsoft.com/office/drawing/2014/main" id="{0FC8D8F1-FBD0-4089-BD32-205A96D6C5B4}"/>
              </a:ext>
            </a:extLst>
          </p:cNvPr>
          <p:cNvSpPr>
            <a:spLocks xmlns:a="http://schemas.openxmlformats.org/drawingml/2006/main" noGrp="1"/>
          </p:cNvSpPr>
          <p:nvPr/>
        </p:nvSpPr>
        <p:spPr>
          <a:xfrm xmlns:a="http://schemas.openxmlformats.org/drawingml/2006/main">
            <a:off x="1562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C8E28B1A-A7B8-4C44-88BE-F33288BDE568}"/>
              </a:ext>
            </a:extLst>
          </p:cNvPr>
          <p:cNvSpPr>
            <a:spLocks xmlns:a="http://schemas.openxmlformats.org/drawingml/2006/main" noGrp="1"/>
          </p:cNvSpPr>
          <p:nvPr/>
        </p:nvSpPr>
        <p:spPr>
          <a:xfrm xmlns:a="http://schemas.openxmlformats.org/drawingml/2006/main">
            <a:off x="1600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191A74CF-645A-4626-83CC-86ADC179E523}"/>
              </a:ext>
            </a:extLst>
          </p:cNvPr>
          <p:cNvSpPr>
            <a:spLocks xmlns:a="http://schemas.openxmlformats.org/drawingml/2006/main" noGrp="1"/>
          </p:cNvSpPr>
          <p:nvPr/>
        </p:nvSpPr>
        <p:spPr>
          <a:xfrm xmlns:a="http://schemas.openxmlformats.org/drawingml/2006/main">
            <a:off x="1638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77DC30DD-B473-4B0B-A9C3-CB2A20DD2422}"/>
              </a:ext>
            </a:extLst>
          </p:cNvPr>
          <p:cNvSpPr>
            <a:spLocks xmlns:a="http://schemas.openxmlformats.org/drawingml/2006/main" noGrp="1"/>
          </p:cNvSpPr>
          <p:nvPr/>
        </p:nvSpPr>
        <p:spPr>
          <a:xfrm xmlns:a="http://schemas.openxmlformats.org/drawingml/2006/main">
            <a:off x="1676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6" name="">
            <a:extLst xmlns:a="http://schemas.openxmlformats.org/drawingml/2006/main">
              <a:ext uri="{FF2B5EF4-FFF2-40B4-BE49-F238E27FC236}">
                <a16:creationId xmlns:a16="http://schemas.microsoft.com/office/drawing/2014/main" id="{413AAAB8-9E04-4780-AED4-9569C7AEA20A}"/>
              </a:ext>
            </a:extLst>
          </p:cNvPr>
          <p:cNvSpPr>
            <a:spLocks xmlns:a="http://schemas.openxmlformats.org/drawingml/2006/main" noGrp="1"/>
          </p:cNvSpPr>
          <p:nvPr/>
        </p:nvSpPr>
        <p:spPr>
          <a:xfrm xmlns:a="http://schemas.openxmlformats.org/drawingml/2006/main">
            <a:off x="1714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7" name="">
            <a:extLst xmlns:a="http://schemas.openxmlformats.org/drawingml/2006/main">
              <a:ext uri="{FF2B5EF4-FFF2-40B4-BE49-F238E27FC236}">
                <a16:creationId xmlns:a16="http://schemas.microsoft.com/office/drawing/2014/main" id="{6A27BAA6-B81F-414A-A82E-B3F88FF4F31A}"/>
              </a:ext>
            </a:extLst>
          </p:cNvPr>
          <p:cNvSpPr>
            <a:spLocks xmlns:a="http://schemas.openxmlformats.org/drawingml/2006/main" noGrp="1"/>
          </p:cNvSpPr>
          <p:nvPr/>
        </p:nvSpPr>
        <p:spPr>
          <a:xfrm xmlns:a="http://schemas.openxmlformats.org/drawingml/2006/main">
            <a:off x="1752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8" name="">
            <a:extLst xmlns:a="http://schemas.openxmlformats.org/drawingml/2006/main">
              <a:ext uri="{FF2B5EF4-FFF2-40B4-BE49-F238E27FC236}">
                <a16:creationId xmlns:a16="http://schemas.microsoft.com/office/drawing/2014/main" id="{FE8A5BE2-B9FD-4E42-A1EF-18803CD31081}"/>
              </a:ext>
            </a:extLst>
          </p:cNvPr>
          <p:cNvSpPr>
            <a:spLocks xmlns:a="http://schemas.openxmlformats.org/drawingml/2006/main" noGrp="1"/>
          </p:cNvSpPr>
          <p:nvPr/>
        </p:nvSpPr>
        <p:spPr>
          <a:xfrm xmlns:a="http://schemas.openxmlformats.org/drawingml/2006/main">
            <a:off x="1790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14E6F0FB-8A09-4B0E-BA3F-482534CBB9E5}"/>
              </a:ext>
            </a:extLst>
          </p:cNvPr>
          <p:cNvSpPr>
            <a:spLocks xmlns:a="http://schemas.openxmlformats.org/drawingml/2006/main" noGrp="1"/>
          </p:cNvSpPr>
          <p:nvPr/>
        </p:nvSpPr>
        <p:spPr>
          <a:xfrm xmlns:a="http://schemas.openxmlformats.org/drawingml/2006/main">
            <a:off x="0" y="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0" name="">
            <a:extLst xmlns:a="http://schemas.openxmlformats.org/drawingml/2006/main">
              <a:ext uri="{FF2B5EF4-FFF2-40B4-BE49-F238E27FC236}">
                <a16:creationId xmlns:a16="http://schemas.microsoft.com/office/drawing/2014/main" id="{F575BD26-7566-4AAD-BB26-9A9C9A7172A5}"/>
              </a:ext>
            </a:extLst>
          </p:cNvPr>
          <p:cNvSpPr>
            <a:spLocks xmlns:a="http://schemas.openxmlformats.org/drawingml/2006/main" noGrp="1"/>
          </p:cNvSpPr>
          <p:nvPr/>
        </p:nvSpPr>
        <p:spPr>
          <a:xfrm xmlns:a="http://schemas.openxmlformats.org/drawingml/2006/main">
            <a:off x="0" y="38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1" name="">
            <a:extLst xmlns:a="http://schemas.openxmlformats.org/drawingml/2006/main">
              <a:ext uri="{FF2B5EF4-FFF2-40B4-BE49-F238E27FC236}">
                <a16:creationId xmlns:a16="http://schemas.microsoft.com/office/drawing/2014/main" id="{B3C1662F-E18C-46BE-8BC7-8CA3D0B884AB}"/>
              </a:ext>
            </a:extLst>
          </p:cNvPr>
          <p:cNvSpPr>
            <a:spLocks xmlns:a="http://schemas.openxmlformats.org/drawingml/2006/main" noGrp="1"/>
          </p:cNvSpPr>
          <p:nvPr/>
        </p:nvSpPr>
        <p:spPr>
          <a:xfrm xmlns:a="http://schemas.openxmlformats.org/drawingml/2006/main">
            <a:off x="0" y="76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2" name="">
            <a:extLst xmlns:a="http://schemas.openxmlformats.org/drawingml/2006/main">
              <a:ext uri="{FF2B5EF4-FFF2-40B4-BE49-F238E27FC236}">
                <a16:creationId xmlns:a16="http://schemas.microsoft.com/office/drawing/2014/main" id="{48FDD05E-189F-4DD0-A39D-8E542A254827}"/>
              </a:ext>
            </a:extLst>
          </p:cNvPr>
          <p:cNvSpPr>
            <a:spLocks xmlns:a="http://schemas.openxmlformats.org/drawingml/2006/main" noGrp="1"/>
          </p:cNvSpPr>
          <p:nvPr/>
        </p:nvSpPr>
        <p:spPr>
          <a:xfrm xmlns:a="http://schemas.openxmlformats.org/drawingml/2006/main">
            <a:off x="0" y="114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3" name="">
            <a:extLst xmlns:a="http://schemas.openxmlformats.org/drawingml/2006/main">
              <a:ext uri="{FF2B5EF4-FFF2-40B4-BE49-F238E27FC236}">
                <a16:creationId xmlns:a16="http://schemas.microsoft.com/office/drawing/2014/main" id="{D9387941-38D4-4DA1-AF64-58059F913ED8}"/>
              </a:ext>
            </a:extLst>
          </p:cNvPr>
          <p:cNvSpPr>
            <a:spLocks xmlns:a="http://schemas.openxmlformats.org/drawingml/2006/main" noGrp="1"/>
          </p:cNvSpPr>
          <p:nvPr/>
        </p:nvSpPr>
        <p:spPr>
          <a:xfrm xmlns:a="http://schemas.openxmlformats.org/drawingml/2006/main">
            <a:off x="0" y="152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4" name="">
            <a:extLst xmlns:a="http://schemas.openxmlformats.org/drawingml/2006/main">
              <a:ext uri="{FF2B5EF4-FFF2-40B4-BE49-F238E27FC236}">
                <a16:creationId xmlns:a16="http://schemas.microsoft.com/office/drawing/2014/main" id="{17A37FF3-BDEC-4254-B839-1D5B6E2D2702}"/>
              </a:ext>
            </a:extLst>
          </p:cNvPr>
          <p:cNvSpPr>
            <a:spLocks xmlns:a="http://schemas.openxmlformats.org/drawingml/2006/main" noGrp="1"/>
          </p:cNvSpPr>
          <p:nvPr/>
        </p:nvSpPr>
        <p:spPr>
          <a:xfrm xmlns:a="http://schemas.openxmlformats.org/drawingml/2006/main">
            <a:off x="0" y="190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5" name="">
            <a:extLst xmlns:a="http://schemas.openxmlformats.org/drawingml/2006/main">
              <a:ext uri="{FF2B5EF4-FFF2-40B4-BE49-F238E27FC236}">
                <a16:creationId xmlns:a16="http://schemas.microsoft.com/office/drawing/2014/main" id="{98D71D6F-36DB-4465-B06D-8FF0FF63E022}"/>
              </a:ext>
            </a:extLst>
          </p:cNvPr>
          <p:cNvSpPr>
            <a:spLocks xmlns:a="http://schemas.openxmlformats.org/drawingml/2006/main" noGrp="1"/>
          </p:cNvSpPr>
          <p:nvPr/>
        </p:nvSpPr>
        <p:spPr>
          <a:xfrm xmlns:a="http://schemas.openxmlformats.org/drawingml/2006/main">
            <a:off x="0" y="228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6" name="">
            <a:extLst xmlns:a="http://schemas.openxmlformats.org/drawingml/2006/main">
              <a:ext uri="{FF2B5EF4-FFF2-40B4-BE49-F238E27FC236}">
                <a16:creationId xmlns:a16="http://schemas.microsoft.com/office/drawing/2014/main" id="{ABDA7268-A9F7-490D-8D28-373EC1988F58}"/>
              </a:ext>
            </a:extLst>
          </p:cNvPr>
          <p:cNvSpPr>
            <a:spLocks xmlns:a="http://schemas.openxmlformats.org/drawingml/2006/main" noGrp="1"/>
          </p:cNvSpPr>
          <p:nvPr/>
        </p:nvSpPr>
        <p:spPr>
          <a:xfrm xmlns:a="http://schemas.openxmlformats.org/drawingml/2006/main">
            <a:off x="0" y="266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7" name="">
            <a:extLst xmlns:a="http://schemas.openxmlformats.org/drawingml/2006/main">
              <a:ext uri="{FF2B5EF4-FFF2-40B4-BE49-F238E27FC236}">
                <a16:creationId xmlns:a16="http://schemas.microsoft.com/office/drawing/2014/main" id="{4E7F3272-1A69-4A62-B426-ACE1C70C98C1}"/>
              </a:ext>
            </a:extLst>
          </p:cNvPr>
          <p:cNvSpPr>
            <a:spLocks xmlns:a="http://schemas.openxmlformats.org/drawingml/2006/main" noGrp="1"/>
          </p:cNvSpPr>
          <p:nvPr/>
        </p:nvSpPr>
        <p:spPr>
          <a:xfrm xmlns:a="http://schemas.openxmlformats.org/drawingml/2006/main">
            <a:off x="0" y="304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8" name="">
            <a:extLst xmlns:a="http://schemas.openxmlformats.org/drawingml/2006/main">
              <a:ext uri="{FF2B5EF4-FFF2-40B4-BE49-F238E27FC236}">
                <a16:creationId xmlns:a16="http://schemas.microsoft.com/office/drawing/2014/main" id="{FA12F576-16C8-4482-A0BB-B4858620E589}"/>
              </a:ext>
            </a:extLst>
          </p:cNvPr>
          <p:cNvSpPr>
            <a:spLocks xmlns:a="http://schemas.openxmlformats.org/drawingml/2006/main" noGrp="1"/>
          </p:cNvSpPr>
          <p:nvPr/>
        </p:nvSpPr>
        <p:spPr>
          <a:xfrm xmlns:a="http://schemas.openxmlformats.org/drawingml/2006/main">
            <a:off x="0" y="342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9" name="">
            <a:extLst xmlns:a="http://schemas.openxmlformats.org/drawingml/2006/main">
              <a:ext uri="{FF2B5EF4-FFF2-40B4-BE49-F238E27FC236}">
                <a16:creationId xmlns:a16="http://schemas.microsoft.com/office/drawing/2014/main" id="{5A807103-17D2-4FC4-BFCB-60DD06C02177}"/>
              </a:ext>
            </a:extLst>
          </p:cNvPr>
          <p:cNvSpPr>
            <a:spLocks xmlns:a="http://schemas.openxmlformats.org/drawingml/2006/main" noGrp="1"/>
          </p:cNvSpPr>
          <p:nvPr/>
        </p:nvSpPr>
        <p:spPr>
          <a:xfrm xmlns:a="http://schemas.openxmlformats.org/drawingml/2006/main">
            <a:off x="0" y="381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0" name="">
            <a:extLst xmlns:a="http://schemas.openxmlformats.org/drawingml/2006/main">
              <a:ext uri="{FF2B5EF4-FFF2-40B4-BE49-F238E27FC236}">
                <a16:creationId xmlns:a16="http://schemas.microsoft.com/office/drawing/2014/main" id="{85D5E777-F94D-4991-B000-45952487E7D2}"/>
              </a:ext>
            </a:extLst>
          </p:cNvPr>
          <p:cNvSpPr>
            <a:spLocks xmlns:a="http://schemas.openxmlformats.org/drawingml/2006/main" noGrp="1"/>
          </p:cNvSpPr>
          <p:nvPr/>
        </p:nvSpPr>
        <p:spPr>
          <a:xfrm xmlns:a="http://schemas.openxmlformats.org/drawingml/2006/main">
            <a:off x="0" y="419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1" name="">
            <a:extLst xmlns:a="http://schemas.openxmlformats.org/drawingml/2006/main">
              <a:ext uri="{FF2B5EF4-FFF2-40B4-BE49-F238E27FC236}">
                <a16:creationId xmlns:a16="http://schemas.microsoft.com/office/drawing/2014/main" id="{4DEF37EB-A9BD-4C7C-BB82-7DD22C1A1233}"/>
              </a:ext>
            </a:extLst>
          </p:cNvPr>
          <p:cNvSpPr>
            <a:spLocks xmlns:a="http://schemas.openxmlformats.org/drawingml/2006/main" noGrp="1"/>
          </p:cNvSpPr>
          <p:nvPr/>
        </p:nvSpPr>
        <p:spPr>
          <a:xfrm xmlns:a="http://schemas.openxmlformats.org/drawingml/2006/main">
            <a:off x="0" y="457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2" name="">
            <a:extLst xmlns:a="http://schemas.openxmlformats.org/drawingml/2006/main">
              <a:ext uri="{FF2B5EF4-FFF2-40B4-BE49-F238E27FC236}">
                <a16:creationId xmlns:a16="http://schemas.microsoft.com/office/drawing/2014/main" id="{9B3F0AE5-D23D-4ABB-8672-30693775893B}"/>
              </a:ext>
            </a:extLst>
          </p:cNvPr>
          <p:cNvSpPr>
            <a:spLocks xmlns:a="http://schemas.openxmlformats.org/drawingml/2006/main" noGrp="1"/>
          </p:cNvSpPr>
          <p:nvPr/>
        </p:nvSpPr>
        <p:spPr>
          <a:xfrm xmlns:a="http://schemas.openxmlformats.org/drawingml/2006/main">
            <a:off x="0" y="495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3" name="">
            <a:extLst xmlns:a="http://schemas.openxmlformats.org/drawingml/2006/main">
              <a:ext uri="{FF2B5EF4-FFF2-40B4-BE49-F238E27FC236}">
                <a16:creationId xmlns:a16="http://schemas.microsoft.com/office/drawing/2014/main" id="{6AF3D478-3EDF-42F6-AE43-51F5A6561AB8}"/>
              </a:ext>
            </a:extLst>
          </p:cNvPr>
          <p:cNvSpPr>
            <a:spLocks xmlns:a="http://schemas.openxmlformats.org/drawingml/2006/main" noGrp="1"/>
          </p:cNvSpPr>
          <p:nvPr/>
        </p:nvSpPr>
        <p:spPr>
          <a:xfrm xmlns:a="http://schemas.openxmlformats.org/drawingml/2006/main">
            <a:off x="0" y="533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4" name="">
            <a:extLst xmlns:a="http://schemas.openxmlformats.org/drawingml/2006/main">
              <a:ext uri="{FF2B5EF4-FFF2-40B4-BE49-F238E27FC236}">
                <a16:creationId xmlns:a16="http://schemas.microsoft.com/office/drawing/2014/main" id="{E36E6AB8-20B8-4D84-9D4C-62E8E74553F5}"/>
              </a:ext>
            </a:extLst>
          </p:cNvPr>
          <p:cNvSpPr>
            <a:spLocks xmlns:a="http://schemas.openxmlformats.org/drawingml/2006/main" noGrp="1"/>
          </p:cNvSpPr>
          <p:nvPr/>
        </p:nvSpPr>
        <p:spPr>
          <a:xfrm xmlns:a="http://schemas.openxmlformats.org/drawingml/2006/main">
            <a:off x="0" y="571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5" name="">
            <a:extLst xmlns:a="http://schemas.openxmlformats.org/drawingml/2006/main">
              <a:ext uri="{FF2B5EF4-FFF2-40B4-BE49-F238E27FC236}">
                <a16:creationId xmlns:a16="http://schemas.microsoft.com/office/drawing/2014/main" id="{8B9DACB6-D278-4026-A26F-C7D255D08D61}"/>
              </a:ext>
            </a:extLst>
          </p:cNvPr>
          <p:cNvSpPr>
            <a:spLocks xmlns:a="http://schemas.openxmlformats.org/drawingml/2006/main" noGrp="1"/>
          </p:cNvSpPr>
          <p:nvPr/>
        </p:nvSpPr>
        <p:spPr>
          <a:xfrm xmlns:a="http://schemas.openxmlformats.org/drawingml/2006/main">
            <a:off x="0" y="609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6" name="">
            <a:extLst xmlns:a="http://schemas.openxmlformats.org/drawingml/2006/main">
              <a:ext uri="{FF2B5EF4-FFF2-40B4-BE49-F238E27FC236}">
                <a16:creationId xmlns:a16="http://schemas.microsoft.com/office/drawing/2014/main" id="{2744D923-05D9-47A4-8B73-68D1E09634AB}"/>
              </a:ext>
            </a:extLst>
          </p:cNvPr>
          <p:cNvSpPr>
            <a:spLocks xmlns:a="http://schemas.openxmlformats.org/drawingml/2006/main" noGrp="1"/>
          </p:cNvSpPr>
          <p:nvPr/>
        </p:nvSpPr>
        <p:spPr>
          <a:xfrm xmlns:a="http://schemas.openxmlformats.org/drawingml/2006/main">
            <a:off x="0" y="647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7" name="">
            <a:extLst xmlns:a="http://schemas.openxmlformats.org/drawingml/2006/main">
              <a:ext uri="{FF2B5EF4-FFF2-40B4-BE49-F238E27FC236}">
                <a16:creationId xmlns:a16="http://schemas.microsoft.com/office/drawing/2014/main" id="{CFB89ACD-4846-4906-9DA6-8508ECF9FF9F}"/>
              </a:ext>
            </a:extLst>
          </p:cNvPr>
          <p:cNvSpPr>
            <a:spLocks xmlns:a="http://schemas.openxmlformats.org/drawingml/2006/main" noGrp="1"/>
          </p:cNvSpPr>
          <p:nvPr/>
        </p:nvSpPr>
        <p:spPr>
          <a:xfrm xmlns:a="http://schemas.openxmlformats.org/drawingml/2006/main">
            <a:off x="0" y="685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8" name="">
            <a:extLst xmlns:a="http://schemas.openxmlformats.org/drawingml/2006/main">
              <a:ext uri="{FF2B5EF4-FFF2-40B4-BE49-F238E27FC236}">
                <a16:creationId xmlns:a16="http://schemas.microsoft.com/office/drawing/2014/main" id="{67FAA41A-965B-4AFD-A875-64A0B1E7F34B}"/>
              </a:ext>
            </a:extLst>
          </p:cNvPr>
          <p:cNvSpPr>
            <a:spLocks xmlns:a="http://schemas.openxmlformats.org/drawingml/2006/main" noGrp="1"/>
          </p:cNvSpPr>
          <p:nvPr/>
        </p:nvSpPr>
        <p:spPr>
          <a:xfrm xmlns:a="http://schemas.openxmlformats.org/drawingml/2006/main">
            <a:off x="0" y="723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9" name="">
            <a:extLst xmlns:a="http://schemas.openxmlformats.org/drawingml/2006/main">
              <a:ext uri="{FF2B5EF4-FFF2-40B4-BE49-F238E27FC236}">
                <a16:creationId xmlns:a16="http://schemas.microsoft.com/office/drawing/2014/main" id="{F701A83B-0AA9-4C1D-8813-E4D86F009121}"/>
              </a:ext>
            </a:extLst>
          </p:cNvPr>
          <p:cNvSpPr>
            <a:spLocks xmlns:a="http://schemas.openxmlformats.org/drawingml/2006/main" noGrp="1"/>
          </p:cNvSpPr>
          <p:nvPr/>
        </p:nvSpPr>
        <p:spPr>
          <a:xfrm xmlns:a="http://schemas.openxmlformats.org/drawingml/2006/main">
            <a:off x="0" y="762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0" name="">
            <a:extLst xmlns:a="http://schemas.openxmlformats.org/drawingml/2006/main">
              <a:ext uri="{FF2B5EF4-FFF2-40B4-BE49-F238E27FC236}">
                <a16:creationId xmlns:a16="http://schemas.microsoft.com/office/drawing/2014/main" id="{692CBBCA-8608-4AFF-BA96-EEEDA1E2F278}"/>
              </a:ext>
            </a:extLst>
          </p:cNvPr>
          <p:cNvSpPr>
            <a:spLocks xmlns:a="http://schemas.openxmlformats.org/drawingml/2006/main" noGrp="1"/>
          </p:cNvSpPr>
          <p:nvPr/>
        </p:nvSpPr>
        <p:spPr>
          <a:xfrm xmlns:a="http://schemas.openxmlformats.org/drawingml/2006/main">
            <a:off x="0" y="800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1" name="">
            <a:extLst xmlns:a="http://schemas.openxmlformats.org/drawingml/2006/main">
              <a:ext uri="{FF2B5EF4-FFF2-40B4-BE49-F238E27FC236}">
                <a16:creationId xmlns:a16="http://schemas.microsoft.com/office/drawing/2014/main" id="{C57A4FF8-B29F-4AC3-9B9F-834C0F4FDB1B}"/>
              </a:ext>
            </a:extLst>
          </p:cNvPr>
          <p:cNvSpPr>
            <a:spLocks xmlns:a="http://schemas.openxmlformats.org/drawingml/2006/main" noGrp="1"/>
          </p:cNvSpPr>
          <p:nvPr/>
        </p:nvSpPr>
        <p:spPr>
          <a:xfrm xmlns:a="http://schemas.openxmlformats.org/drawingml/2006/main">
            <a:off x="0" y="838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2" name="">
            <a:extLst xmlns:a="http://schemas.openxmlformats.org/drawingml/2006/main">
              <a:ext uri="{FF2B5EF4-FFF2-40B4-BE49-F238E27FC236}">
                <a16:creationId xmlns:a16="http://schemas.microsoft.com/office/drawing/2014/main" id="{4984C599-486F-4BEF-A5EA-B48A17CFAAEC}"/>
              </a:ext>
            </a:extLst>
          </p:cNvPr>
          <p:cNvSpPr>
            <a:spLocks xmlns:a="http://schemas.openxmlformats.org/drawingml/2006/main" noGrp="1"/>
          </p:cNvSpPr>
          <p:nvPr/>
        </p:nvSpPr>
        <p:spPr>
          <a:xfrm xmlns:a="http://schemas.openxmlformats.org/drawingml/2006/main">
            <a:off x="0" y="876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3" name="">
            <a:extLst xmlns:a="http://schemas.openxmlformats.org/drawingml/2006/main">
              <a:ext uri="{FF2B5EF4-FFF2-40B4-BE49-F238E27FC236}">
                <a16:creationId xmlns:a16="http://schemas.microsoft.com/office/drawing/2014/main" id="{50E4406B-D137-4401-9006-FE456821E912}"/>
              </a:ext>
            </a:extLst>
          </p:cNvPr>
          <p:cNvSpPr>
            <a:spLocks xmlns:a="http://schemas.openxmlformats.org/drawingml/2006/main" noGrp="1"/>
          </p:cNvSpPr>
          <p:nvPr/>
        </p:nvSpPr>
        <p:spPr>
          <a:xfrm xmlns:a="http://schemas.openxmlformats.org/drawingml/2006/main">
            <a:off x="0" y="914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4" name="">
            <a:extLst xmlns:a="http://schemas.openxmlformats.org/drawingml/2006/main">
              <a:ext uri="{FF2B5EF4-FFF2-40B4-BE49-F238E27FC236}">
                <a16:creationId xmlns:a16="http://schemas.microsoft.com/office/drawing/2014/main" id="{006C7565-CDDA-4226-91A6-73CB180803E4}"/>
              </a:ext>
            </a:extLst>
          </p:cNvPr>
          <p:cNvSpPr>
            <a:spLocks xmlns:a="http://schemas.openxmlformats.org/drawingml/2006/main" noGrp="1"/>
          </p:cNvSpPr>
          <p:nvPr/>
        </p:nvSpPr>
        <p:spPr>
          <a:xfrm xmlns:a="http://schemas.openxmlformats.org/drawingml/2006/main">
            <a:off x="0" y="952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5" name="">
            <a:extLst xmlns:a="http://schemas.openxmlformats.org/drawingml/2006/main">
              <a:ext uri="{FF2B5EF4-FFF2-40B4-BE49-F238E27FC236}">
                <a16:creationId xmlns:a16="http://schemas.microsoft.com/office/drawing/2014/main" id="{BE7A6A74-DC52-4088-A9B2-C678C25F20D5}"/>
              </a:ext>
            </a:extLst>
          </p:cNvPr>
          <p:cNvSpPr>
            <a:spLocks xmlns:a="http://schemas.openxmlformats.org/drawingml/2006/main" noGrp="1"/>
          </p:cNvSpPr>
          <p:nvPr/>
        </p:nvSpPr>
        <p:spPr>
          <a:xfrm xmlns:a="http://schemas.openxmlformats.org/drawingml/2006/main">
            <a:off x="0" y="990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6" name="">
            <a:extLst xmlns:a="http://schemas.openxmlformats.org/drawingml/2006/main">
              <a:ext uri="{FF2B5EF4-FFF2-40B4-BE49-F238E27FC236}">
                <a16:creationId xmlns:a16="http://schemas.microsoft.com/office/drawing/2014/main" id="{DFF503C6-0E61-4006-B00B-279AFB14BC6D}"/>
              </a:ext>
            </a:extLst>
          </p:cNvPr>
          <p:cNvSpPr>
            <a:spLocks xmlns:a="http://schemas.openxmlformats.org/drawingml/2006/main" noGrp="1"/>
          </p:cNvSpPr>
          <p:nvPr/>
        </p:nvSpPr>
        <p:spPr>
          <a:xfrm xmlns:a="http://schemas.openxmlformats.org/drawingml/2006/main">
            <a:off x="762000" y="666750"/>
            <a:ext cx="16383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A5FAA"/>
                </a:solidFill>
                <a:latin typeface="Helvetica Neue"/>
                <a:ea typeface="Helvetica Neue"/>
                <a:cs typeface="Helvetica Neue"/>
              </a:defRPr>
            </a:defPPr>
            <a:lvl1pPr>
              <a:defRPr sz="1725" b="1">
                <a:solidFill>
                  <a:srgbClr val="1A5FAA"/>
                </a:solidFill>
                <a:latin typeface="Helvetica Neue"/>
                <a:ea typeface="Helvetica Neue"/>
                <a:cs typeface="Helvetica Neue"/>
              </a:defRPr>
            </a:lvl1pPr>
            <a:lvl2pPr>
              <a:defRPr sz="1725" b="1">
                <a:solidFill>
                  <a:srgbClr val="1A5FAA"/>
                </a:solidFill>
                <a:latin typeface="Helvetica Neue"/>
                <a:ea typeface="Helvetica Neue"/>
                <a:cs typeface="Helvetica Neue"/>
              </a:defRPr>
            </a:lvl2pPr>
            <a:lvl3pPr>
              <a:defRPr sz="1725" b="1">
                <a:solidFill>
                  <a:srgbClr val="1A5FAA"/>
                </a:solidFill>
                <a:latin typeface="Helvetica Neue"/>
                <a:ea typeface="Helvetica Neue"/>
                <a:cs typeface="Helvetica Neue"/>
              </a:defRPr>
            </a:lvl3pPr>
            <a:lvl4pPr>
              <a:defRPr sz="1725" b="1">
                <a:solidFill>
                  <a:srgbClr val="1A5FAA"/>
                </a:solidFill>
                <a:latin typeface="Helvetica Neue"/>
                <a:ea typeface="Helvetica Neue"/>
                <a:cs typeface="Helvetica Neue"/>
              </a:defRPr>
            </a:lvl4pPr>
            <a:lvl5pPr>
              <a:defRPr sz="1725" b="1">
                <a:solidFill>
                  <a:srgbClr val="1A5FAA"/>
                </a:solidFill>
                <a:latin typeface="Helvetica Neue"/>
                <a:ea typeface="Helvetica Neue"/>
                <a:cs typeface="Helvetica Neue"/>
              </a:defRPr>
            </a:lvl5pPr>
            <a:lvl6pPr>
              <a:defRPr sz="1725" b="1">
                <a:solidFill>
                  <a:srgbClr val="1A5FAA"/>
                </a:solidFill>
                <a:latin typeface="Helvetica Neue"/>
                <a:ea typeface="Helvetica Neue"/>
                <a:cs typeface="Helvetica Neue"/>
              </a:defRPr>
            </a:lvl6pPr>
            <a:lvl7pPr>
              <a:defRPr sz="1725" b="1">
                <a:solidFill>
                  <a:srgbClr val="1A5FAA"/>
                </a:solidFill>
                <a:latin typeface="Helvetica Neue"/>
                <a:ea typeface="Helvetica Neue"/>
                <a:cs typeface="Helvetica Neue"/>
              </a:defRPr>
            </a:lvl7pPr>
            <a:lvl8pPr>
              <a:defRPr sz="1725" b="1">
                <a:solidFill>
                  <a:srgbClr val="1A5FAA"/>
                </a:solidFill>
                <a:latin typeface="Helvetica Neue"/>
                <a:ea typeface="Helvetica Neue"/>
                <a:cs typeface="Helvetica Neue"/>
              </a:defRPr>
            </a:lvl8pPr>
            <a:lvl9pPr>
              <a:defRPr sz="1725" b="1">
                <a:solidFill>
                  <a:srgbClr val="1A5FAA"/>
                </a:solidFill>
                <a:latin typeface="Helvetica Neue"/>
                <a:ea typeface="Helvetica Neue"/>
                <a:cs typeface="Helvetica Neue"/>
              </a:defRPr>
            </a:lvl9pPr>
          </a:lstStyle>
          <a:p xmlns:a="http://schemas.openxmlformats.org/drawingml/2006/main">
            <a:pPr>
              <a:defRPr sz="1725" b="1">
                <a:solidFill>
                  <a:srgbClr val="1A5FAA"/>
                </a:solidFill>
                <a:latin typeface="Helvetica Neue"/>
                <a:ea typeface="Helvetica Neue"/>
                <a:cs typeface="Helvetica Neue"/>
              </a:defRPr>
            </a:pPr>
            <a:r>
              <a:rPr sz="1725" b="1">
                <a:solidFill>
                  <a:srgbClr val="1A5FAA"/>
                </a:solidFill>
                <a:latin typeface="Helvetica Neue"/>
                <a:ea typeface="Helvetica Neue"/>
                <a:cs typeface="Helvetica Neue"/>
              </a:rPr>
              <a:t>PERSONNEL · RESEARCH TEAM</a:t>
            </a:r>
          </a:p>
        </p:txBody>
      </p:sp>
      <p:sp>
        <p:nvSpPr>
          <p:cNvPr id="77" name="">
            <a:extLst xmlns:a="http://schemas.openxmlformats.org/drawingml/2006/main">
              <a:ext uri="{FF2B5EF4-FFF2-40B4-BE49-F238E27FC236}">
                <a16:creationId xmlns:a16="http://schemas.microsoft.com/office/drawing/2014/main" id="{AAB86C0B-83BB-4B21-9DE3-D025896CE2AF}"/>
              </a:ext>
            </a:extLst>
          </p:cNvPr>
          <p:cNvSpPr>
            <a:spLocks xmlns:a="http://schemas.openxmlformats.org/drawingml/2006/main" noGrp="1"/>
          </p:cNvSpPr>
          <p:nvPr/>
        </p:nvSpPr>
        <p:spPr>
          <a:xfrm xmlns:a="http://schemas.openxmlformats.org/drawingml/2006/main">
            <a:off x="762000" y="1066800"/>
            <a:ext cx="16764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4350" b="1">
                <a:solidFill>
                  <a:srgbClr val="16191D"/>
                </a:solidFill>
                <a:latin typeface="Helvetica Neue"/>
                <a:ea typeface="Helvetica Neue"/>
                <a:cs typeface="Helvetica Neue"/>
              </a:defRPr>
            </a:defPPr>
            <a:lvl1pPr>
              <a:defRPr sz="4350" b="1">
                <a:solidFill>
                  <a:srgbClr val="16191D"/>
                </a:solidFill>
                <a:latin typeface="Helvetica Neue"/>
                <a:ea typeface="Helvetica Neue"/>
                <a:cs typeface="Helvetica Neue"/>
              </a:defRPr>
            </a:lvl1pPr>
            <a:lvl2pPr>
              <a:defRPr sz="4350" b="1">
                <a:solidFill>
                  <a:srgbClr val="16191D"/>
                </a:solidFill>
                <a:latin typeface="Helvetica Neue"/>
                <a:ea typeface="Helvetica Neue"/>
                <a:cs typeface="Helvetica Neue"/>
              </a:defRPr>
            </a:lvl2pPr>
            <a:lvl3pPr>
              <a:defRPr sz="4350" b="1">
                <a:solidFill>
                  <a:srgbClr val="16191D"/>
                </a:solidFill>
                <a:latin typeface="Helvetica Neue"/>
                <a:ea typeface="Helvetica Neue"/>
                <a:cs typeface="Helvetica Neue"/>
              </a:defRPr>
            </a:lvl3pPr>
            <a:lvl4pPr>
              <a:defRPr sz="4350" b="1">
                <a:solidFill>
                  <a:srgbClr val="16191D"/>
                </a:solidFill>
                <a:latin typeface="Helvetica Neue"/>
                <a:ea typeface="Helvetica Neue"/>
                <a:cs typeface="Helvetica Neue"/>
              </a:defRPr>
            </a:lvl4pPr>
            <a:lvl5pPr>
              <a:defRPr sz="4350" b="1">
                <a:solidFill>
                  <a:srgbClr val="16191D"/>
                </a:solidFill>
                <a:latin typeface="Helvetica Neue"/>
                <a:ea typeface="Helvetica Neue"/>
                <a:cs typeface="Helvetica Neue"/>
              </a:defRPr>
            </a:lvl5pPr>
            <a:lvl6pPr>
              <a:defRPr sz="4350" b="1">
                <a:solidFill>
                  <a:srgbClr val="16191D"/>
                </a:solidFill>
                <a:latin typeface="Helvetica Neue"/>
                <a:ea typeface="Helvetica Neue"/>
                <a:cs typeface="Helvetica Neue"/>
              </a:defRPr>
            </a:lvl6pPr>
            <a:lvl7pPr>
              <a:defRPr sz="4350" b="1">
                <a:solidFill>
                  <a:srgbClr val="16191D"/>
                </a:solidFill>
                <a:latin typeface="Helvetica Neue"/>
                <a:ea typeface="Helvetica Neue"/>
                <a:cs typeface="Helvetica Neue"/>
              </a:defRPr>
            </a:lvl7pPr>
            <a:lvl8pPr>
              <a:defRPr sz="4350" b="1">
                <a:solidFill>
                  <a:srgbClr val="16191D"/>
                </a:solidFill>
                <a:latin typeface="Helvetica Neue"/>
                <a:ea typeface="Helvetica Neue"/>
                <a:cs typeface="Helvetica Neue"/>
              </a:defRPr>
            </a:lvl8pPr>
            <a:lvl9pPr>
              <a:defRPr sz="4350" b="1">
                <a:solidFill>
                  <a:srgbClr val="16191D"/>
                </a:solidFill>
                <a:latin typeface="Helvetica Neue"/>
                <a:ea typeface="Helvetica Neue"/>
                <a:cs typeface="Helvetica Neue"/>
              </a:defRPr>
            </a:lvl9pPr>
          </a:lstStyle>
          <a:p xmlns:a="http://schemas.openxmlformats.org/drawingml/2006/main">
            <a:pPr>
              <a:defRPr sz="4350" b="1">
                <a:solidFill>
                  <a:srgbClr val="16191D"/>
                </a:solidFill>
                <a:latin typeface="Helvetica Neue"/>
                <a:ea typeface="Helvetica Neue"/>
                <a:cs typeface="Helvetica Neue"/>
              </a:defRPr>
            </a:pPr>
            <a:r>
              <a:rPr sz="4350" b="1">
                <a:solidFill>
                  <a:srgbClr val="16191D"/>
                </a:solidFill>
                <a:latin typeface="Helvetica Neue"/>
                <a:ea typeface="Helvetica Neue"/>
                <a:cs typeface="Helvetica Neue"/>
              </a:rPr>
              <a:t>My research leadership and two complementary PhD projects</a:t>
            </a:r>
          </a:p>
        </p:txBody>
      </p:sp>
      <p:sp>
        <p:nvSpPr>
          <p:cNvPr id="78" name="">
            <a:extLst xmlns:a="http://schemas.openxmlformats.org/drawingml/2006/main">
              <a:ext uri="{FF2B5EF4-FFF2-40B4-BE49-F238E27FC236}">
                <a16:creationId xmlns:a16="http://schemas.microsoft.com/office/drawing/2014/main" id="{0A48F030-10DE-4C52-877E-8517FA6F9183}"/>
              </a:ext>
            </a:extLst>
          </p:cNvPr>
          <p:cNvSpPr>
            <a:spLocks xmlns:a="http://schemas.openxmlformats.org/drawingml/2006/main" noGrp="1"/>
          </p:cNvSpPr>
          <p:nvPr/>
        </p:nvSpPr>
        <p:spPr>
          <a:xfrm xmlns:a="http://schemas.openxmlformats.org/drawingml/2006/main">
            <a:off x="762000" y="9620250"/>
            <a:ext cx="16764000" cy="19050"/>
          </a:xfrm>
          <a:prstGeom xmlns:a="http://schemas.openxmlformats.org/drawingml/2006/main" prst="rect">
            <a:avLst/>
          </a:prstGeom>
          <a:solidFill xmlns:a="http://schemas.openxmlformats.org/drawingml/2006/main">
            <a:srgbClr val="DDE2E8"/>
          </a:solidFill>
          <a:ln xmlns:a="http://schemas.openxmlformats.org/drawingml/2006/main" w="0">
            <a:noFill/>
          </a:ln>
        </p:spPr>
      </p:sp>
      <p:sp>
        <p:nvSpPr>
          <p:cNvPr id="79" name="">
            <a:extLst xmlns:a="http://schemas.openxmlformats.org/drawingml/2006/main">
              <a:ext uri="{FF2B5EF4-FFF2-40B4-BE49-F238E27FC236}">
                <a16:creationId xmlns:a16="http://schemas.microsoft.com/office/drawing/2014/main" id="{77DFE3EA-D909-45D8-AF71-9CD433484750}"/>
              </a:ext>
            </a:extLst>
          </p:cNvPr>
          <p:cNvSpPr>
            <a:spLocks xmlns:a="http://schemas.openxmlformats.org/drawingml/2006/main" noGrp="1"/>
          </p:cNvSpPr>
          <p:nvPr/>
        </p:nvSpPr>
        <p:spPr>
          <a:xfrm xmlns:a="http://schemas.openxmlformats.org/drawingml/2006/main">
            <a:off x="762000" y="9810750"/>
            <a:ext cx="1447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00" b="0">
                <a:solidFill>
                  <a:srgbClr val="5B6168"/>
                </a:solidFill>
                <a:latin typeface="Helvetica Neue"/>
                <a:ea typeface="Helvetica Neue"/>
                <a:cs typeface="Helvetica Neue"/>
              </a:defRPr>
            </a:defPPr>
            <a:lvl1pPr>
              <a:defRPr sz="1500" b="0">
                <a:solidFill>
                  <a:srgbClr val="5B6168"/>
                </a:solidFill>
                <a:latin typeface="Helvetica Neue"/>
                <a:ea typeface="Helvetica Neue"/>
                <a:cs typeface="Helvetica Neue"/>
              </a:defRPr>
            </a:lvl1pPr>
            <a:lvl2pPr>
              <a:defRPr sz="1500" b="0">
                <a:solidFill>
                  <a:srgbClr val="5B6168"/>
                </a:solidFill>
                <a:latin typeface="Helvetica Neue"/>
                <a:ea typeface="Helvetica Neue"/>
                <a:cs typeface="Helvetica Neue"/>
              </a:defRPr>
            </a:lvl2pPr>
            <a:lvl3pPr>
              <a:defRPr sz="1500" b="0">
                <a:solidFill>
                  <a:srgbClr val="5B6168"/>
                </a:solidFill>
                <a:latin typeface="Helvetica Neue"/>
                <a:ea typeface="Helvetica Neue"/>
                <a:cs typeface="Helvetica Neue"/>
              </a:defRPr>
            </a:lvl3pPr>
            <a:lvl4pPr>
              <a:defRPr sz="1500" b="0">
                <a:solidFill>
                  <a:srgbClr val="5B6168"/>
                </a:solidFill>
                <a:latin typeface="Helvetica Neue"/>
                <a:ea typeface="Helvetica Neue"/>
                <a:cs typeface="Helvetica Neue"/>
              </a:defRPr>
            </a:lvl4pPr>
            <a:lvl5pPr>
              <a:defRPr sz="1500" b="0">
                <a:solidFill>
                  <a:srgbClr val="5B6168"/>
                </a:solidFill>
                <a:latin typeface="Helvetica Neue"/>
                <a:ea typeface="Helvetica Neue"/>
                <a:cs typeface="Helvetica Neue"/>
              </a:defRPr>
            </a:lvl5pPr>
            <a:lvl6pPr>
              <a:defRPr sz="1500" b="0">
                <a:solidFill>
                  <a:srgbClr val="5B6168"/>
                </a:solidFill>
                <a:latin typeface="Helvetica Neue"/>
                <a:ea typeface="Helvetica Neue"/>
                <a:cs typeface="Helvetica Neue"/>
              </a:defRPr>
            </a:lvl6pPr>
            <a:lvl7pPr>
              <a:defRPr sz="1500" b="0">
                <a:solidFill>
                  <a:srgbClr val="5B6168"/>
                </a:solidFill>
                <a:latin typeface="Helvetica Neue"/>
                <a:ea typeface="Helvetica Neue"/>
                <a:cs typeface="Helvetica Neue"/>
              </a:defRPr>
            </a:lvl7pPr>
            <a:lvl8pPr>
              <a:defRPr sz="1500" b="0">
                <a:solidFill>
                  <a:srgbClr val="5B6168"/>
                </a:solidFill>
                <a:latin typeface="Helvetica Neue"/>
                <a:ea typeface="Helvetica Neue"/>
                <a:cs typeface="Helvetica Neue"/>
              </a:defRPr>
            </a:lvl8pPr>
            <a:lvl9pPr>
              <a:defRPr sz="1500" b="0">
                <a:solidFill>
                  <a:srgbClr val="5B6168"/>
                </a:solidFill>
                <a:latin typeface="Helvetica Neue"/>
                <a:ea typeface="Helvetica Neue"/>
                <a:cs typeface="Helvetica Neue"/>
              </a:defRPr>
            </a:lvl9pPr>
          </a:lstStyle>
          <a:p xmlns:a="http://schemas.openxmlformats.org/drawingml/2006/main">
            <a:pPr>
              <a:defRPr sz="1500" b="0">
                <a:solidFill>
                  <a:srgbClr val="5B6168"/>
                </a:solidFill>
                <a:latin typeface="Helvetica Neue"/>
                <a:ea typeface="Helvetica Neue"/>
                <a:cs typeface="Helvetica Neue"/>
              </a:defRPr>
            </a:pPr>
            <a:r>
              <a:rPr sz="1500" b="0">
                <a:solidFill>
                  <a:srgbClr val="5B6168"/>
                </a:solidFill>
                <a:latin typeface="Helvetica Neue"/>
                <a:ea typeface="Helvetica Neue"/>
                <a:cs typeface="Helvetica Neue"/>
              </a:rPr>
              <a:t>First Contact · Yuefeng Yin · Future Fellowship</a:t>
            </a:r>
          </a:p>
        </p:txBody>
      </p:sp>
      <p:sp>
        <p:nvSpPr>
          <p:cNvPr id="80" name="">
            <a:extLst xmlns:a="http://schemas.openxmlformats.org/drawingml/2006/main">
              <a:ext uri="{FF2B5EF4-FFF2-40B4-BE49-F238E27FC236}">
                <a16:creationId xmlns:a16="http://schemas.microsoft.com/office/drawing/2014/main" id="{C88595E6-16CC-4CFD-A4D3-FC1F8FBE6BA7}"/>
              </a:ext>
            </a:extLst>
          </p:cNvPr>
          <p:cNvSpPr>
            <a:spLocks xmlns:a="http://schemas.openxmlformats.org/drawingml/2006/main" noGrp="1"/>
          </p:cNvSpPr>
          <p:nvPr/>
        </p:nvSpPr>
        <p:spPr>
          <a:xfrm xmlns:a="http://schemas.openxmlformats.org/drawingml/2006/main">
            <a:off x="16002000" y="981075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lgn="r">
              <a:defRPr sz="1500" b="1">
                <a:solidFill>
                  <a:srgbClr val="1A5FAA"/>
                </a:solidFill>
                <a:latin typeface="Helvetica Neue"/>
                <a:ea typeface="Helvetica Neue"/>
                <a:cs typeface="Helvetica Neue"/>
              </a:defRPr>
            </a:defPPr>
            <a:lvl1pPr algn="r">
              <a:defRPr sz="1500" b="1">
                <a:solidFill>
                  <a:srgbClr val="1A5FAA"/>
                </a:solidFill>
                <a:latin typeface="Helvetica Neue"/>
                <a:ea typeface="Helvetica Neue"/>
                <a:cs typeface="Helvetica Neue"/>
              </a:defRPr>
            </a:lvl1pPr>
            <a:lvl2pPr algn="r">
              <a:defRPr sz="1500" b="1">
                <a:solidFill>
                  <a:srgbClr val="1A5FAA"/>
                </a:solidFill>
                <a:latin typeface="Helvetica Neue"/>
                <a:ea typeface="Helvetica Neue"/>
                <a:cs typeface="Helvetica Neue"/>
              </a:defRPr>
            </a:lvl2pPr>
            <a:lvl3pPr algn="r">
              <a:defRPr sz="1500" b="1">
                <a:solidFill>
                  <a:srgbClr val="1A5FAA"/>
                </a:solidFill>
                <a:latin typeface="Helvetica Neue"/>
                <a:ea typeface="Helvetica Neue"/>
                <a:cs typeface="Helvetica Neue"/>
              </a:defRPr>
            </a:lvl3pPr>
            <a:lvl4pPr algn="r">
              <a:defRPr sz="1500" b="1">
                <a:solidFill>
                  <a:srgbClr val="1A5FAA"/>
                </a:solidFill>
                <a:latin typeface="Helvetica Neue"/>
                <a:ea typeface="Helvetica Neue"/>
                <a:cs typeface="Helvetica Neue"/>
              </a:defRPr>
            </a:lvl4pPr>
            <a:lvl5pPr algn="r">
              <a:defRPr sz="1500" b="1">
                <a:solidFill>
                  <a:srgbClr val="1A5FAA"/>
                </a:solidFill>
                <a:latin typeface="Helvetica Neue"/>
                <a:ea typeface="Helvetica Neue"/>
                <a:cs typeface="Helvetica Neue"/>
              </a:defRPr>
            </a:lvl5pPr>
            <a:lvl6pPr algn="r">
              <a:defRPr sz="1500" b="1">
                <a:solidFill>
                  <a:srgbClr val="1A5FAA"/>
                </a:solidFill>
                <a:latin typeface="Helvetica Neue"/>
                <a:ea typeface="Helvetica Neue"/>
                <a:cs typeface="Helvetica Neue"/>
              </a:defRPr>
            </a:lvl6pPr>
            <a:lvl7pPr algn="r">
              <a:defRPr sz="1500" b="1">
                <a:solidFill>
                  <a:srgbClr val="1A5FAA"/>
                </a:solidFill>
                <a:latin typeface="Helvetica Neue"/>
                <a:ea typeface="Helvetica Neue"/>
                <a:cs typeface="Helvetica Neue"/>
              </a:defRPr>
            </a:lvl7pPr>
            <a:lvl8pPr algn="r">
              <a:defRPr sz="1500" b="1">
                <a:solidFill>
                  <a:srgbClr val="1A5FAA"/>
                </a:solidFill>
                <a:latin typeface="Helvetica Neue"/>
                <a:ea typeface="Helvetica Neue"/>
                <a:cs typeface="Helvetica Neue"/>
              </a:defRPr>
            </a:lvl8pPr>
            <a:lvl9pPr algn="r">
              <a:defRPr sz="1500" b="1">
                <a:solidFill>
                  <a:srgbClr val="1A5FAA"/>
                </a:solidFill>
                <a:latin typeface="Helvetica Neue"/>
                <a:ea typeface="Helvetica Neue"/>
                <a:cs typeface="Helvetica Neue"/>
              </a:defRPr>
            </a:lvl9pPr>
          </a:lstStyle>
          <a:p xmlns:a="http://schemas.openxmlformats.org/drawingml/2006/main">
            <a:pPr algn="r">
              <a:defRPr sz="1500" b="1">
                <a:solidFill>
                  <a:srgbClr val="1A5FAA"/>
                </a:solidFill>
                <a:latin typeface="Helvetica Neue"/>
                <a:ea typeface="Helvetica Neue"/>
                <a:cs typeface="Helvetica Neue"/>
              </a:defRPr>
            </a:pPr>
            <a:r>
              <a:rPr sz="1500" b="1">
                <a:solidFill>
                  <a:srgbClr val="1A5FAA"/>
                </a:solidFill>
                <a:latin typeface="Helvetica Neue"/>
                <a:ea typeface="Helvetica Neue"/>
                <a:cs typeface="Helvetica Neue"/>
              </a:rPr>
              <a:t>13</a:t>
            </a:r>
          </a:p>
        </p:txBody>
      </p:sp>
      <p:sp>
        <p:nvSpPr>
          <p:cNvPr id="81" name="">
            <a:extLst xmlns:a="http://schemas.openxmlformats.org/drawingml/2006/main">
              <a:ext uri="{FF2B5EF4-FFF2-40B4-BE49-F238E27FC236}">
                <a16:creationId xmlns:a16="http://schemas.microsoft.com/office/drawing/2014/main" id="{58C50413-1201-45E0-8A60-2F15AEEBFD80}"/>
              </a:ext>
            </a:extLst>
          </p:cNvPr>
          <p:cNvSpPr>
            <a:spLocks xmlns:a="http://schemas.openxmlformats.org/drawingml/2006/main" noGrp="1"/>
          </p:cNvSpPr>
          <p:nvPr/>
        </p:nvSpPr>
        <p:spPr>
          <a:xfrm xmlns:a="http://schemas.openxmlformats.org/drawingml/2006/main">
            <a:off x="762000" y="2714625"/>
            <a:ext cx="16764000" cy="1428750"/>
          </a:xfrm>
          <a:prstGeom xmlns:a="http://schemas.openxmlformats.org/drawingml/2006/main" prst="rect">
            <a:avLst/>
          </a:prstGeom>
          <a:solidFill xmlns:a="http://schemas.openxmlformats.org/drawingml/2006/main">
            <a:srgbClr val="0F3F73"/>
          </a:solidFill>
          <a:ln xmlns:a="http://schemas.openxmlformats.org/drawingml/2006/main" w="0">
            <a:noFill/>
          </a:ln>
        </p:spPr>
      </p:sp>
      <p:sp>
        <p:nvSpPr>
          <p:cNvPr id="82" name="">
            <a:extLst xmlns:a="http://schemas.openxmlformats.org/drawingml/2006/main">
              <a:ext uri="{FF2B5EF4-FFF2-40B4-BE49-F238E27FC236}">
                <a16:creationId xmlns:a16="http://schemas.microsoft.com/office/drawing/2014/main" id="{30F67012-6B6E-4053-B0C5-93190B8F4E05}"/>
              </a:ext>
            </a:extLst>
          </p:cNvPr>
          <p:cNvSpPr>
            <a:spLocks xmlns:a="http://schemas.openxmlformats.org/drawingml/2006/main" noGrp="1"/>
          </p:cNvSpPr>
          <p:nvPr/>
        </p:nvSpPr>
        <p:spPr>
          <a:xfrm xmlns:a="http://schemas.openxmlformats.org/drawingml/2006/main">
            <a:off x="1066800" y="2924175"/>
            <a:ext cx="16154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150" b="1">
                <a:solidFill>
                  <a:srgbClr val="FFFFFF"/>
                </a:solidFill>
                <a:latin typeface="Helvetica Neue"/>
                <a:ea typeface="Helvetica Neue"/>
                <a:cs typeface="Helvetica Neue"/>
              </a:defRPr>
            </a:defPPr>
            <a:lvl1pPr>
              <a:defRPr sz="3150" b="1">
                <a:solidFill>
                  <a:srgbClr val="FFFFFF"/>
                </a:solidFill>
                <a:latin typeface="Helvetica Neue"/>
                <a:ea typeface="Helvetica Neue"/>
                <a:cs typeface="Helvetica Neue"/>
              </a:defRPr>
            </a:lvl1pPr>
            <a:lvl2pPr>
              <a:defRPr sz="3150" b="1">
                <a:solidFill>
                  <a:srgbClr val="FFFFFF"/>
                </a:solidFill>
                <a:latin typeface="Helvetica Neue"/>
                <a:ea typeface="Helvetica Neue"/>
                <a:cs typeface="Helvetica Neue"/>
              </a:defRPr>
            </a:lvl2pPr>
            <a:lvl3pPr>
              <a:defRPr sz="3150" b="1">
                <a:solidFill>
                  <a:srgbClr val="FFFFFF"/>
                </a:solidFill>
                <a:latin typeface="Helvetica Neue"/>
                <a:ea typeface="Helvetica Neue"/>
                <a:cs typeface="Helvetica Neue"/>
              </a:defRPr>
            </a:lvl3pPr>
            <a:lvl4pPr>
              <a:defRPr sz="3150" b="1">
                <a:solidFill>
                  <a:srgbClr val="FFFFFF"/>
                </a:solidFill>
                <a:latin typeface="Helvetica Neue"/>
                <a:ea typeface="Helvetica Neue"/>
                <a:cs typeface="Helvetica Neue"/>
              </a:defRPr>
            </a:lvl4pPr>
            <a:lvl5pPr>
              <a:defRPr sz="3150" b="1">
                <a:solidFill>
                  <a:srgbClr val="FFFFFF"/>
                </a:solidFill>
                <a:latin typeface="Helvetica Neue"/>
                <a:ea typeface="Helvetica Neue"/>
                <a:cs typeface="Helvetica Neue"/>
              </a:defRPr>
            </a:lvl5pPr>
            <a:lvl6pPr>
              <a:defRPr sz="3150" b="1">
                <a:solidFill>
                  <a:srgbClr val="FFFFFF"/>
                </a:solidFill>
                <a:latin typeface="Helvetica Neue"/>
                <a:ea typeface="Helvetica Neue"/>
                <a:cs typeface="Helvetica Neue"/>
              </a:defRPr>
            </a:lvl6pPr>
            <a:lvl7pPr>
              <a:defRPr sz="3150" b="1">
                <a:solidFill>
                  <a:srgbClr val="FFFFFF"/>
                </a:solidFill>
                <a:latin typeface="Helvetica Neue"/>
                <a:ea typeface="Helvetica Neue"/>
                <a:cs typeface="Helvetica Neue"/>
              </a:defRPr>
            </a:lvl7pPr>
            <a:lvl8pPr>
              <a:defRPr sz="3150" b="1">
                <a:solidFill>
                  <a:srgbClr val="FFFFFF"/>
                </a:solidFill>
                <a:latin typeface="Helvetica Neue"/>
                <a:ea typeface="Helvetica Neue"/>
                <a:cs typeface="Helvetica Neue"/>
              </a:defRPr>
            </a:lvl8pPr>
            <a:lvl9pPr>
              <a:defRPr sz="3150" b="1">
                <a:solidFill>
                  <a:srgbClr val="FFFFFF"/>
                </a:solidFill>
                <a:latin typeface="Helvetica Neue"/>
                <a:ea typeface="Helvetica Neue"/>
                <a:cs typeface="Helvetica Neue"/>
              </a:defRPr>
            </a:lvl9pPr>
          </a:lstStyle>
          <a:p xmlns:a="http://schemas.openxmlformats.org/drawingml/2006/main">
            <a:pPr>
              <a:defRPr sz="3150" b="1">
                <a:solidFill>
                  <a:srgbClr val="FFFFFF"/>
                </a:solidFill>
                <a:latin typeface="Helvetica Neue"/>
                <a:ea typeface="Helvetica Neue"/>
                <a:cs typeface="Helvetica Neue"/>
              </a:defRPr>
            </a:pPr>
            <a:r>
              <a:rPr sz="3150" b="1">
                <a:solidFill>
                  <a:srgbClr val="FFFFFF"/>
                </a:solidFill>
                <a:latin typeface="Helvetica Neue"/>
                <a:ea typeface="Helvetica Neue"/>
                <a:cs typeface="Helvetica Neue"/>
              </a:rPr>
              <a:t>Yuefeng Yin · Chief Investigator</a:t>
            </a:r>
          </a:p>
        </p:txBody>
      </p:sp>
      <p:sp>
        <p:nvSpPr>
          <p:cNvPr id="83" name="">
            <a:extLst xmlns:a="http://schemas.openxmlformats.org/drawingml/2006/main">
              <a:ext uri="{FF2B5EF4-FFF2-40B4-BE49-F238E27FC236}">
                <a16:creationId xmlns:a16="http://schemas.microsoft.com/office/drawing/2014/main" id="{5687A028-EE2D-4B80-85AD-90E0271EF470}"/>
              </a:ext>
            </a:extLst>
          </p:cNvPr>
          <p:cNvSpPr>
            <a:spLocks xmlns:a="http://schemas.openxmlformats.org/drawingml/2006/main" noGrp="1"/>
          </p:cNvSpPr>
          <p:nvPr/>
        </p:nvSpPr>
        <p:spPr>
          <a:xfrm xmlns:a="http://schemas.openxmlformats.org/drawingml/2006/main">
            <a:off x="1066800" y="3581400"/>
            <a:ext cx="161544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400" b="0">
                <a:solidFill>
                  <a:srgbClr val="FFFFFF"/>
                </a:solidFill>
                <a:latin typeface="Helvetica Neue"/>
                <a:ea typeface="Helvetica Neue"/>
                <a:cs typeface="Helvetica Neue"/>
              </a:defRPr>
            </a:defPPr>
            <a:lvl1pPr>
              <a:defRPr sz="2400" b="0">
                <a:solidFill>
                  <a:srgbClr val="FFFFFF"/>
                </a:solidFill>
                <a:latin typeface="Helvetica Neue"/>
                <a:ea typeface="Helvetica Neue"/>
                <a:cs typeface="Helvetica Neue"/>
              </a:defRPr>
            </a:lvl1pPr>
            <a:lvl2pPr>
              <a:defRPr sz="2400" b="0">
                <a:solidFill>
                  <a:srgbClr val="FFFFFF"/>
                </a:solidFill>
                <a:latin typeface="Helvetica Neue"/>
                <a:ea typeface="Helvetica Neue"/>
                <a:cs typeface="Helvetica Neue"/>
              </a:defRPr>
            </a:lvl2pPr>
            <a:lvl3pPr>
              <a:defRPr sz="2400" b="0">
                <a:solidFill>
                  <a:srgbClr val="FFFFFF"/>
                </a:solidFill>
                <a:latin typeface="Helvetica Neue"/>
                <a:ea typeface="Helvetica Neue"/>
                <a:cs typeface="Helvetica Neue"/>
              </a:defRPr>
            </a:lvl3pPr>
            <a:lvl4pPr>
              <a:defRPr sz="2400" b="0">
                <a:solidFill>
                  <a:srgbClr val="FFFFFF"/>
                </a:solidFill>
                <a:latin typeface="Helvetica Neue"/>
                <a:ea typeface="Helvetica Neue"/>
                <a:cs typeface="Helvetica Neue"/>
              </a:defRPr>
            </a:lvl4pPr>
            <a:lvl5pPr>
              <a:defRPr sz="2400" b="0">
                <a:solidFill>
                  <a:srgbClr val="FFFFFF"/>
                </a:solidFill>
                <a:latin typeface="Helvetica Neue"/>
                <a:ea typeface="Helvetica Neue"/>
                <a:cs typeface="Helvetica Neue"/>
              </a:defRPr>
            </a:lvl5pPr>
            <a:lvl6pPr>
              <a:defRPr sz="2400" b="0">
                <a:solidFill>
                  <a:srgbClr val="FFFFFF"/>
                </a:solidFill>
                <a:latin typeface="Helvetica Neue"/>
                <a:ea typeface="Helvetica Neue"/>
                <a:cs typeface="Helvetica Neue"/>
              </a:defRPr>
            </a:lvl6pPr>
            <a:lvl7pPr>
              <a:defRPr sz="2400" b="0">
                <a:solidFill>
                  <a:srgbClr val="FFFFFF"/>
                </a:solidFill>
                <a:latin typeface="Helvetica Neue"/>
                <a:ea typeface="Helvetica Neue"/>
                <a:cs typeface="Helvetica Neue"/>
              </a:defRPr>
            </a:lvl7pPr>
            <a:lvl8pPr>
              <a:defRPr sz="2400" b="0">
                <a:solidFill>
                  <a:srgbClr val="FFFFFF"/>
                </a:solidFill>
                <a:latin typeface="Helvetica Neue"/>
                <a:ea typeface="Helvetica Neue"/>
                <a:cs typeface="Helvetica Neue"/>
              </a:defRPr>
            </a:lvl8pPr>
            <a:lvl9pPr>
              <a:defRPr sz="2400" b="0">
                <a:solidFill>
                  <a:srgbClr val="FFFFFF"/>
                </a:solidFill>
                <a:latin typeface="Helvetica Neue"/>
                <a:ea typeface="Helvetica Neue"/>
                <a:cs typeface="Helvetica Neue"/>
              </a:defRPr>
            </a:lvl9pPr>
          </a:lstStyle>
          <a:p xmlns:a="http://schemas.openxmlformats.org/drawingml/2006/main">
            <a:pPr>
              <a:defRPr sz="2400" b="0">
                <a:solidFill>
                  <a:srgbClr val="FFFFFF"/>
                </a:solidFill>
                <a:latin typeface="Helvetica Neue"/>
                <a:ea typeface="Helvetica Neue"/>
                <a:cs typeface="Helvetica Neue"/>
              </a:defRPr>
            </a:pPr>
            <a:r>
              <a:rPr sz="2400" b="0">
                <a:solidFill>
                  <a:srgbClr val="FFFFFF"/>
                </a:solidFill>
                <a:latin typeface="Helvetica Neue"/>
                <a:ea typeface="Helvetica Neue"/>
                <a:cs typeface="Helvetica Neue"/>
              </a:rPr>
              <a:t>Develop the theory, design decisive tests, validate methods and integrate the findings.</a:t>
            </a:r>
          </a:p>
        </p:txBody>
      </p:sp>
      <p:sp>
        <p:nvSpPr>
          <p:cNvPr id="84" name="">
            <a:extLst xmlns:a="http://schemas.openxmlformats.org/drawingml/2006/main">
              <a:ext uri="{FF2B5EF4-FFF2-40B4-BE49-F238E27FC236}">
                <a16:creationId xmlns:a16="http://schemas.microsoft.com/office/drawing/2014/main" id="{BC405D07-9E80-4EF3-BB85-A723B5675848}"/>
              </a:ext>
            </a:extLst>
          </p:cNvPr>
          <p:cNvSpPr>
            <a:spLocks xmlns:a="http://schemas.openxmlformats.org/drawingml/2006/main" noGrp="1"/>
          </p:cNvSpPr>
          <p:nvPr/>
        </p:nvSpPr>
        <p:spPr>
          <a:xfrm xmlns:a="http://schemas.openxmlformats.org/drawingml/2006/main">
            <a:off x="762000" y="4762500"/>
            <a:ext cx="7810500" cy="19050"/>
          </a:xfrm>
          <a:prstGeom xmlns:a="http://schemas.openxmlformats.org/drawingml/2006/main" prst="rect">
            <a:avLst/>
          </a:prstGeom>
          <a:solidFill xmlns:a="http://schemas.openxmlformats.org/drawingml/2006/main">
            <a:srgbClr val="1A5FAA"/>
          </a:solidFill>
          <a:ln xmlns:a="http://schemas.openxmlformats.org/drawingml/2006/main" w="0">
            <a:noFill/>
          </a:ln>
        </p:spPr>
      </p:sp>
      <p:sp>
        <p:nvSpPr>
          <p:cNvPr id="85" name="">
            <a:extLst xmlns:a="http://schemas.openxmlformats.org/drawingml/2006/main">
              <a:ext uri="{FF2B5EF4-FFF2-40B4-BE49-F238E27FC236}">
                <a16:creationId xmlns:a16="http://schemas.microsoft.com/office/drawing/2014/main" id="{ED330A1D-253E-45BE-A1CC-2AEFA15FA58E}"/>
              </a:ext>
            </a:extLst>
          </p:cNvPr>
          <p:cNvSpPr>
            <a:spLocks xmlns:a="http://schemas.openxmlformats.org/drawingml/2006/main" noGrp="1"/>
          </p:cNvSpPr>
          <p:nvPr/>
        </p:nvSpPr>
        <p:spPr>
          <a:xfrm xmlns:a="http://schemas.openxmlformats.org/drawingml/2006/main">
            <a:off x="762000" y="5010150"/>
            <a:ext cx="7810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225" b="1">
                <a:solidFill>
                  <a:srgbClr val="1A5FAA"/>
                </a:solidFill>
                <a:latin typeface="Helvetica Neue"/>
                <a:ea typeface="Helvetica Neue"/>
                <a:cs typeface="Helvetica Neue"/>
              </a:defRPr>
            </a:defPPr>
            <a:lvl1pPr>
              <a:defRPr sz="3225" b="1">
                <a:solidFill>
                  <a:srgbClr val="1A5FAA"/>
                </a:solidFill>
                <a:latin typeface="Helvetica Neue"/>
                <a:ea typeface="Helvetica Neue"/>
                <a:cs typeface="Helvetica Neue"/>
              </a:defRPr>
            </a:lvl1pPr>
            <a:lvl2pPr>
              <a:defRPr sz="3225" b="1">
                <a:solidFill>
                  <a:srgbClr val="1A5FAA"/>
                </a:solidFill>
                <a:latin typeface="Helvetica Neue"/>
                <a:ea typeface="Helvetica Neue"/>
                <a:cs typeface="Helvetica Neue"/>
              </a:defRPr>
            </a:lvl2pPr>
            <a:lvl3pPr>
              <a:defRPr sz="3225" b="1">
                <a:solidFill>
                  <a:srgbClr val="1A5FAA"/>
                </a:solidFill>
                <a:latin typeface="Helvetica Neue"/>
                <a:ea typeface="Helvetica Neue"/>
                <a:cs typeface="Helvetica Neue"/>
              </a:defRPr>
            </a:lvl3pPr>
            <a:lvl4pPr>
              <a:defRPr sz="3225" b="1">
                <a:solidFill>
                  <a:srgbClr val="1A5FAA"/>
                </a:solidFill>
                <a:latin typeface="Helvetica Neue"/>
                <a:ea typeface="Helvetica Neue"/>
                <a:cs typeface="Helvetica Neue"/>
              </a:defRPr>
            </a:lvl4pPr>
            <a:lvl5pPr>
              <a:defRPr sz="3225" b="1">
                <a:solidFill>
                  <a:srgbClr val="1A5FAA"/>
                </a:solidFill>
                <a:latin typeface="Helvetica Neue"/>
                <a:ea typeface="Helvetica Neue"/>
                <a:cs typeface="Helvetica Neue"/>
              </a:defRPr>
            </a:lvl5pPr>
            <a:lvl6pPr>
              <a:defRPr sz="3225" b="1">
                <a:solidFill>
                  <a:srgbClr val="1A5FAA"/>
                </a:solidFill>
                <a:latin typeface="Helvetica Neue"/>
                <a:ea typeface="Helvetica Neue"/>
                <a:cs typeface="Helvetica Neue"/>
              </a:defRPr>
            </a:lvl6pPr>
            <a:lvl7pPr>
              <a:defRPr sz="3225" b="1">
                <a:solidFill>
                  <a:srgbClr val="1A5FAA"/>
                </a:solidFill>
                <a:latin typeface="Helvetica Neue"/>
                <a:ea typeface="Helvetica Neue"/>
                <a:cs typeface="Helvetica Neue"/>
              </a:defRPr>
            </a:lvl7pPr>
            <a:lvl8pPr>
              <a:defRPr sz="3225" b="1">
                <a:solidFill>
                  <a:srgbClr val="1A5FAA"/>
                </a:solidFill>
                <a:latin typeface="Helvetica Neue"/>
                <a:ea typeface="Helvetica Neue"/>
                <a:cs typeface="Helvetica Neue"/>
              </a:defRPr>
            </a:lvl8pPr>
            <a:lvl9pPr>
              <a:defRPr sz="3225" b="1">
                <a:solidFill>
                  <a:srgbClr val="1A5FAA"/>
                </a:solidFill>
                <a:latin typeface="Helvetica Neue"/>
                <a:ea typeface="Helvetica Neue"/>
                <a:cs typeface="Helvetica Neue"/>
              </a:defRPr>
            </a:lvl9pPr>
          </a:lstStyle>
          <a:p xmlns:a="http://schemas.openxmlformats.org/drawingml/2006/main">
            <a:pPr>
              <a:defRPr sz="3225" b="1">
                <a:solidFill>
                  <a:srgbClr val="1A5FAA"/>
                </a:solidFill>
                <a:latin typeface="Helvetica Neue"/>
                <a:ea typeface="Helvetica Neue"/>
                <a:cs typeface="Helvetica Neue"/>
              </a:defRPr>
            </a:pPr>
            <a:r>
              <a:rPr sz="3225" b="1">
                <a:solidFill>
                  <a:srgbClr val="1A5FAA"/>
                </a:solidFill>
                <a:latin typeface="Helvetica Neue"/>
                <a:ea typeface="Helvetica Neue"/>
                <a:cs typeface="Helvetica Neue"/>
              </a:rPr>
              <a:t>PhD 1 · Quantum environments</a:t>
            </a:r>
          </a:p>
        </p:txBody>
      </p:sp>
      <p:sp>
        <p:nvSpPr>
          <p:cNvPr id="86" name="">
            <a:extLst xmlns:a="http://schemas.openxmlformats.org/drawingml/2006/main">
              <a:ext uri="{FF2B5EF4-FFF2-40B4-BE49-F238E27FC236}">
                <a16:creationId xmlns:a16="http://schemas.microsoft.com/office/drawing/2014/main" id="{83832F51-DF84-4512-B86B-43661C04F913}"/>
              </a:ext>
            </a:extLst>
          </p:cNvPr>
          <p:cNvSpPr>
            <a:spLocks xmlns:a="http://schemas.openxmlformats.org/drawingml/2006/main" noGrp="1"/>
          </p:cNvSpPr>
          <p:nvPr/>
        </p:nvSpPr>
        <p:spPr>
          <a:xfrm xmlns:a="http://schemas.openxmlformats.org/drawingml/2006/main">
            <a:off x="762000" y="6057900"/>
            <a:ext cx="78105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400" b="0">
                <a:solidFill>
                  <a:srgbClr val="5B6168"/>
                </a:solidFill>
                <a:latin typeface="Helvetica Neue"/>
                <a:ea typeface="Helvetica Neue"/>
                <a:cs typeface="Helvetica Neue"/>
              </a:defRPr>
            </a:defPPr>
            <a:lvl1pPr>
              <a:defRPr sz="2400" b="0">
                <a:solidFill>
                  <a:srgbClr val="5B6168"/>
                </a:solidFill>
                <a:latin typeface="Helvetica Neue"/>
                <a:ea typeface="Helvetica Neue"/>
                <a:cs typeface="Helvetica Neue"/>
              </a:defRPr>
            </a:lvl1pPr>
            <a:lvl2pPr>
              <a:defRPr sz="2400" b="0">
                <a:solidFill>
                  <a:srgbClr val="5B6168"/>
                </a:solidFill>
                <a:latin typeface="Helvetica Neue"/>
                <a:ea typeface="Helvetica Neue"/>
                <a:cs typeface="Helvetica Neue"/>
              </a:defRPr>
            </a:lvl2pPr>
            <a:lvl3pPr>
              <a:defRPr sz="2400" b="0">
                <a:solidFill>
                  <a:srgbClr val="5B6168"/>
                </a:solidFill>
                <a:latin typeface="Helvetica Neue"/>
                <a:ea typeface="Helvetica Neue"/>
                <a:cs typeface="Helvetica Neue"/>
              </a:defRPr>
            </a:lvl3pPr>
            <a:lvl4pPr>
              <a:defRPr sz="2400" b="0">
                <a:solidFill>
                  <a:srgbClr val="5B6168"/>
                </a:solidFill>
                <a:latin typeface="Helvetica Neue"/>
                <a:ea typeface="Helvetica Neue"/>
                <a:cs typeface="Helvetica Neue"/>
              </a:defRPr>
            </a:lvl4pPr>
            <a:lvl5pPr>
              <a:defRPr sz="2400" b="0">
                <a:solidFill>
                  <a:srgbClr val="5B6168"/>
                </a:solidFill>
                <a:latin typeface="Helvetica Neue"/>
                <a:ea typeface="Helvetica Neue"/>
                <a:cs typeface="Helvetica Neue"/>
              </a:defRPr>
            </a:lvl5pPr>
            <a:lvl6pPr>
              <a:defRPr sz="2400" b="0">
                <a:solidFill>
                  <a:srgbClr val="5B6168"/>
                </a:solidFill>
                <a:latin typeface="Helvetica Neue"/>
                <a:ea typeface="Helvetica Neue"/>
                <a:cs typeface="Helvetica Neue"/>
              </a:defRPr>
            </a:lvl6pPr>
            <a:lvl7pPr>
              <a:defRPr sz="2400" b="0">
                <a:solidFill>
                  <a:srgbClr val="5B6168"/>
                </a:solidFill>
                <a:latin typeface="Helvetica Neue"/>
                <a:ea typeface="Helvetica Neue"/>
                <a:cs typeface="Helvetica Neue"/>
              </a:defRPr>
            </a:lvl7pPr>
            <a:lvl8pPr>
              <a:defRPr sz="2400" b="0">
                <a:solidFill>
                  <a:srgbClr val="5B6168"/>
                </a:solidFill>
                <a:latin typeface="Helvetica Neue"/>
                <a:ea typeface="Helvetica Neue"/>
                <a:cs typeface="Helvetica Neue"/>
              </a:defRPr>
            </a:lvl8pPr>
            <a:lvl9pPr>
              <a:defRPr sz="2400" b="0">
                <a:solidFill>
                  <a:srgbClr val="5B6168"/>
                </a:solidFill>
                <a:latin typeface="Helvetica Neue"/>
                <a:ea typeface="Helvetica Neue"/>
                <a:cs typeface="Helvetica Neue"/>
              </a:defRPr>
            </a:lvl9pPr>
          </a:lstStyle>
          <a:p xmlns:a="http://schemas.openxmlformats.org/drawingml/2006/main">
            <a:pPr>
              <a:defRPr sz="2400" b="0">
                <a:solidFill>
                  <a:srgbClr val="5B6168"/>
                </a:solidFill>
                <a:latin typeface="Helvetica Neue"/>
                <a:ea typeface="Helvetica Neue"/>
                <a:cs typeface="Helvetica Neue"/>
              </a:defRPr>
            </a:pPr>
            <a:r>
              <a:rPr sz="2400" b="0">
                <a:solidFill>
                  <a:srgbClr val="5B6168"/>
                </a:solidFill>
                <a:latin typeface="Helvetica Neue"/>
                <a:ea typeface="Helvetica Neue"/>
                <a:cs typeface="Helvetica Neue"/>
              </a:rPr>
              <a:t>Bismuthene integration and electronic states.</a:t>
            </a:r>
          </a:p>
          <a:p xmlns:a="http://schemas.openxmlformats.org/drawingml/2006/main">
            <a:r>
              <a:t/>
            </a:r>
          </a:p>
          <a:p xmlns:a="http://schemas.openxmlformats.org/drawingml/2006/main">
            <a:pPr>
              <a:defRPr sz="2400" b="0">
                <a:solidFill>
                  <a:srgbClr val="5B6168"/>
                </a:solidFill>
                <a:latin typeface="Helvetica Neue"/>
                <a:ea typeface="Helvetica Neue"/>
                <a:cs typeface="Helvetica Neue"/>
              </a:defRPr>
            </a:pPr>
            <a:r>
              <a:rPr sz="2400" b="0">
                <a:solidFill>
                  <a:srgbClr val="5B6168"/>
                </a:solidFill>
                <a:latin typeface="Helvetica Neue"/>
                <a:ea typeface="Helvetica Neue"/>
                <a:cs typeface="Helvetica Neue"/>
              </a:rPr>
              <a:t>Ordered Xene / SiC probes structural persistence.</a:t>
            </a:r>
          </a:p>
          <a:p xmlns:a="http://schemas.openxmlformats.org/drawingml/2006/main">
            <a:r>
              <a:t/>
            </a:r>
          </a:p>
          <a:p xmlns:a="http://schemas.openxmlformats.org/drawingml/2006/main">
            <a:pPr>
              <a:defRPr sz="2400" b="0">
                <a:solidFill>
                  <a:srgbClr val="5B6168"/>
                </a:solidFill>
                <a:latin typeface="Helvetica Neue"/>
                <a:ea typeface="Helvetica Neue"/>
                <a:cs typeface="Helvetica Neue"/>
              </a:defRPr>
            </a:pPr>
            <a:r>
              <a:rPr sz="2400" b="0">
                <a:solidFill>
                  <a:srgbClr val="5B6168"/>
                </a:solidFill>
                <a:latin typeface="Helvetica Neue"/>
                <a:ea typeface="Helvetica Neue"/>
                <a:cs typeface="Helvetica Neue"/>
              </a:rPr>
              <a:t>ARC stipend for four years.</a:t>
            </a:r>
          </a:p>
        </p:txBody>
      </p:sp>
      <p:sp>
        <p:nvSpPr>
          <p:cNvPr id="87" name="">
            <a:extLst xmlns:a="http://schemas.openxmlformats.org/drawingml/2006/main">
              <a:ext uri="{FF2B5EF4-FFF2-40B4-BE49-F238E27FC236}">
                <a16:creationId xmlns:a16="http://schemas.microsoft.com/office/drawing/2014/main" id="{282C5793-31BD-4EC3-A44C-EB86BDEB20CC}"/>
              </a:ext>
            </a:extLst>
          </p:cNvPr>
          <p:cNvSpPr>
            <a:spLocks xmlns:a="http://schemas.openxmlformats.org/drawingml/2006/main" noGrp="1"/>
          </p:cNvSpPr>
          <p:nvPr/>
        </p:nvSpPr>
        <p:spPr>
          <a:xfrm xmlns:a="http://schemas.openxmlformats.org/drawingml/2006/main">
            <a:off x="9525000" y="4762500"/>
            <a:ext cx="8001000" cy="19050"/>
          </a:xfrm>
          <a:prstGeom xmlns:a="http://schemas.openxmlformats.org/drawingml/2006/main" prst="rect">
            <a:avLst/>
          </a:prstGeom>
          <a:solidFill xmlns:a="http://schemas.openxmlformats.org/drawingml/2006/main">
            <a:srgbClr val="C9472B"/>
          </a:solidFill>
          <a:ln xmlns:a="http://schemas.openxmlformats.org/drawingml/2006/main" w="0">
            <a:noFill/>
          </a:ln>
        </p:spPr>
      </p:sp>
      <p:sp>
        <p:nvSpPr>
          <p:cNvPr id="88" name="">
            <a:extLst xmlns:a="http://schemas.openxmlformats.org/drawingml/2006/main">
              <a:ext uri="{FF2B5EF4-FFF2-40B4-BE49-F238E27FC236}">
                <a16:creationId xmlns:a16="http://schemas.microsoft.com/office/drawing/2014/main" id="{4EC7BC16-9B95-426C-9036-EEFD098DCB2D}"/>
              </a:ext>
            </a:extLst>
          </p:cNvPr>
          <p:cNvSpPr>
            <a:spLocks xmlns:a="http://schemas.openxmlformats.org/drawingml/2006/main" noGrp="1"/>
          </p:cNvSpPr>
          <p:nvPr/>
        </p:nvSpPr>
        <p:spPr>
          <a:xfrm xmlns:a="http://schemas.openxmlformats.org/drawingml/2006/main">
            <a:off x="9525000" y="5010150"/>
            <a:ext cx="8001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225" b="1">
                <a:solidFill>
                  <a:srgbClr val="C9472B"/>
                </a:solidFill>
                <a:latin typeface="Helvetica Neue"/>
                <a:ea typeface="Helvetica Neue"/>
                <a:cs typeface="Helvetica Neue"/>
              </a:defRPr>
            </a:defPPr>
            <a:lvl1pPr>
              <a:defRPr sz="3225" b="1">
                <a:solidFill>
                  <a:srgbClr val="C9472B"/>
                </a:solidFill>
                <a:latin typeface="Helvetica Neue"/>
                <a:ea typeface="Helvetica Neue"/>
                <a:cs typeface="Helvetica Neue"/>
              </a:defRPr>
            </a:lvl1pPr>
            <a:lvl2pPr>
              <a:defRPr sz="3225" b="1">
                <a:solidFill>
                  <a:srgbClr val="C9472B"/>
                </a:solidFill>
                <a:latin typeface="Helvetica Neue"/>
                <a:ea typeface="Helvetica Neue"/>
                <a:cs typeface="Helvetica Neue"/>
              </a:defRPr>
            </a:lvl2pPr>
            <a:lvl3pPr>
              <a:defRPr sz="3225" b="1">
                <a:solidFill>
                  <a:srgbClr val="C9472B"/>
                </a:solidFill>
                <a:latin typeface="Helvetica Neue"/>
                <a:ea typeface="Helvetica Neue"/>
                <a:cs typeface="Helvetica Neue"/>
              </a:defRPr>
            </a:lvl3pPr>
            <a:lvl4pPr>
              <a:defRPr sz="3225" b="1">
                <a:solidFill>
                  <a:srgbClr val="C9472B"/>
                </a:solidFill>
                <a:latin typeface="Helvetica Neue"/>
                <a:ea typeface="Helvetica Neue"/>
                <a:cs typeface="Helvetica Neue"/>
              </a:defRPr>
            </a:lvl4pPr>
            <a:lvl5pPr>
              <a:defRPr sz="3225" b="1">
                <a:solidFill>
                  <a:srgbClr val="C9472B"/>
                </a:solidFill>
                <a:latin typeface="Helvetica Neue"/>
                <a:ea typeface="Helvetica Neue"/>
                <a:cs typeface="Helvetica Neue"/>
              </a:defRPr>
            </a:lvl5pPr>
            <a:lvl6pPr>
              <a:defRPr sz="3225" b="1">
                <a:solidFill>
                  <a:srgbClr val="C9472B"/>
                </a:solidFill>
                <a:latin typeface="Helvetica Neue"/>
                <a:ea typeface="Helvetica Neue"/>
                <a:cs typeface="Helvetica Neue"/>
              </a:defRPr>
            </a:lvl6pPr>
            <a:lvl7pPr>
              <a:defRPr sz="3225" b="1">
                <a:solidFill>
                  <a:srgbClr val="C9472B"/>
                </a:solidFill>
                <a:latin typeface="Helvetica Neue"/>
                <a:ea typeface="Helvetica Neue"/>
                <a:cs typeface="Helvetica Neue"/>
              </a:defRPr>
            </a:lvl7pPr>
            <a:lvl8pPr>
              <a:defRPr sz="3225" b="1">
                <a:solidFill>
                  <a:srgbClr val="C9472B"/>
                </a:solidFill>
                <a:latin typeface="Helvetica Neue"/>
                <a:ea typeface="Helvetica Neue"/>
                <a:cs typeface="Helvetica Neue"/>
              </a:defRPr>
            </a:lvl8pPr>
            <a:lvl9pPr>
              <a:defRPr sz="3225" b="1">
                <a:solidFill>
                  <a:srgbClr val="C9472B"/>
                </a:solidFill>
                <a:latin typeface="Helvetica Neue"/>
                <a:ea typeface="Helvetica Neue"/>
                <a:cs typeface="Helvetica Neue"/>
              </a:defRPr>
            </a:lvl9pPr>
          </a:lstStyle>
          <a:p xmlns:a="http://schemas.openxmlformats.org/drawingml/2006/main">
            <a:pPr>
              <a:defRPr sz="3225" b="1">
                <a:solidFill>
                  <a:srgbClr val="C9472B"/>
                </a:solidFill>
                <a:latin typeface="Helvetica Neue"/>
                <a:ea typeface="Helvetica Neue"/>
                <a:cs typeface="Helvetica Neue"/>
              </a:defRPr>
            </a:pPr>
            <a:r>
              <a:rPr sz="3225" b="1">
                <a:solidFill>
                  <a:srgbClr val="C9472B"/>
                </a:solidFill>
                <a:latin typeface="Helvetica Neue"/>
                <a:ea typeface="Helvetica Neue"/>
                <a:cs typeface="Helvetica Neue"/>
              </a:rPr>
              <a:t>PhD 2 · Electronic contacts</a:t>
            </a:r>
          </a:p>
        </p:txBody>
      </p:sp>
      <p:sp>
        <p:nvSpPr>
          <p:cNvPr id="89" name="">
            <a:extLst xmlns:a="http://schemas.openxmlformats.org/drawingml/2006/main">
              <a:ext uri="{FF2B5EF4-FFF2-40B4-BE49-F238E27FC236}">
                <a16:creationId xmlns:a16="http://schemas.microsoft.com/office/drawing/2014/main" id="{D69BAE29-4E8C-430A-A777-4FCC656CBA4E}"/>
              </a:ext>
            </a:extLst>
          </p:cNvPr>
          <p:cNvSpPr>
            <a:spLocks xmlns:a="http://schemas.openxmlformats.org/drawingml/2006/main" noGrp="1"/>
          </p:cNvSpPr>
          <p:nvPr/>
        </p:nvSpPr>
        <p:spPr>
          <a:xfrm xmlns:a="http://schemas.openxmlformats.org/drawingml/2006/main">
            <a:off x="9525000" y="6057900"/>
            <a:ext cx="80010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400" b="0">
                <a:solidFill>
                  <a:srgbClr val="5B6168"/>
                </a:solidFill>
                <a:latin typeface="Helvetica Neue"/>
                <a:ea typeface="Helvetica Neue"/>
                <a:cs typeface="Helvetica Neue"/>
              </a:defRPr>
            </a:defPPr>
            <a:lvl1pPr>
              <a:defRPr sz="2400" b="0">
                <a:solidFill>
                  <a:srgbClr val="5B6168"/>
                </a:solidFill>
                <a:latin typeface="Helvetica Neue"/>
                <a:ea typeface="Helvetica Neue"/>
                <a:cs typeface="Helvetica Neue"/>
              </a:defRPr>
            </a:lvl1pPr>
            <a:lvl2pPr>
              <a:defRPr sz="2400" b="0">
                <a:solidFill>
                  <a:srgbClr val="5B6168"/>
                </a:solidFill>
                <a:latin typeface="Helvetica Neue"/>
                <a:ea typeface="Helvetica Neue"/>
                <a:cs typeface="Helvetica Neue"/>
              </a:defRPr>
            </a:lvl2pPr>
            <a:lvl3pPr>
              <a:defRPr sz="2400" b="0">
                <a:solidFill>
                  <a:srgbClr val="5B6168"/>
                </a:solidFill>
                <a:latin typeface="Helvetica Neue"/>
                <a:ea typeface="Helvetica Neue"/>
                <a:cs typeface="Helvetica Neue"/>
              </a:defRPr>
            </a:lvl3pPr>
            <a:lvl4pPr>
              <a:defRPr sz="2400" b="0">
                <a:solidFill>
                  <a:srgbClr val="5B6168"/>
                </a:solidFill>
                <a:latin typeface="Helvetica Neue"/>
                <a:ea typeface="Helvetica Neue"/>
                <a:cs typeface="Helvetica Neue"/>
              </a:defRPr>
            </a:lvl4pPr>
            <a:lvl5pPr>
              <a:defRPr sz="2400" b="0">
                <a:solidFill>
                  <a:srgbClr val="5B6168"/>
                </a:solidFill>
                <a:latin typeface="Helvetica Neue"/>
                <a:ea typeface="Helvetica Neue"/>
                <a:cs typeface="Helvetica Neue"/>
              </a:defRPr>
            </a:lvl5pPr>
            <a:lvl6pPr>
              <a:defRPr sz="2400" b="0">
                <a:solidFill>
                  <a:srgbClr val="5B6168"/>
                </a:solidFill>
                <a:latin typeface="Helvetica Neue"/>
                <a:ea typeface="Helvetica Neue"/>
                <a:cs typeface="Helvetica Neue"/>
              </a:defRPr>
            </a:lvl6pPr>
            <a:lvl7pPr>
              <a:defRPr sz="2400" b="0">
                <a:solidFill>
                  <a:srgbClr val="5B6168"/>
                </a:solidFill>
                <a:latin typeface="Helvetica Neue"/>
                <a:ea typeface="Helvetica Neue"/>
                <a:cs typeface="Helvetica Neue"/>
              </a:defRPr>
            </a:lvl7pPr>
            <a:lvl8pPr>
              <a:defRPr sz="2400" b="0">
                <a:solidFill>
                  <a:srgbClr val="5B6168"/>
                </a:solidFill>
                <a:latin typeface="Helvetica Neue"/>
                <a:ea typeface="Helvetica Neue"/>
                <a:cs typeface="Helvetica Neue"/>
              </a:defRPr>
            </a:lvl8pPr>
            <a:lvl9pPr>
              <a:defRPr sz="2400" b="0">
                <a:solidFill>
                  <a:srgbClr val="5B6168"/>
                </a:solidFill>
                <a:latin typeface="Helvetica Neue"/>
                <a:ea typeface="Helvetica Neue"/>
                <a:cs typeface="Helvetica Neue"/>
              </a:defRPr>
            </a:lvl9pPr>
          </a:lstStyle>
          <a:p xmlns:a="http://schemas.openxmlformats.org/drawingml/2006/main">
            <a:pPr>
              <a:defRPr sz="2400" b="0">
                <a:solidFill>
                  <a:srgbClr val="5B6168"/>
                </a:solidFill>
                <a:latin typeface="Helvetica Neue"/>
                <a:ea typeface="Helvetica Neue"/>
                <a:cs typeface="Helvetica Neue"/>
              </a:defRPr>
            </a:pPr>
            <a:r>
              <a:rPr sz="2400" b="0">
                <a:solidFill>
                  <a:srgbClr val="5B6168"/>
                </a:solidFill>
                <a:latin typeface="Helvetica Neue"/>
                <a:ea typeface="Helvetica Neue"/>
                <a:cs typeface="Helvetica Neue"/>
              </a:rPr>
              <a:t>Carrier injection and electrical control.</a:t>
            </a:r>
          </a:p>
          <a:p xmlns:a="http://schemas.openxmlformats.org/drawingml/2006/main">
            <a:r>
              <a:t/>
            </a:r>
          </a:p>
          <a:p xmlns:a="http://schemas.openxmlformats.org/drawingml/2006/main">
            <a:pPr>
              <a:defRPr sz="2400" b="0">
                <a:solidFill>
                  <a:srgbClr val="5B6168"/>
                </a:solidFill>
                <a:latin typeface="Helvetica Neue"/>
                <a:ea typeface="Helvetica Neue"/>
                <a:cs typeface="Helvetica Neue"/>
              </a:defRPr>
            </a:pPr>
            <a:r>
              <a:rPr sz="2400" b="0">
                <a:solidFill>
                  <a:srgbClr val="5B6168"/>
                </a:solidFill>
                <a:latin typeface="Helvetica Neue"/>
                <a:ea typeface="Helvetica Neue"/>
                <a:cs typeface="Helvetica Neue"/>
              </a:rPr>
              <a:t>MX₂ stacks motivate tests of useful current flow.</a:t>
            </a:r>
          </a:p>
          <a:p xmlns:a="http://schemas.openxmlformats.org/drawingml/2006/main">
            <a:r>
              <a:t/>
            </a:r>
          </a:p>
          <a:p xmlns:a="http://schemas.openxmlformats.org/drawingml/2006/main">
            <a:pPr>
              <a:defRPr sz="2400" b="0">
                <a:solidFill>
                  <a:srgbClr val="5B6168"/>
                </a:solidFill>
                <a:latin typeface="Helvetica Neue"/>
                <a:ea typeface="Helvetica Neue"/>
                <a:cs typeface="Helvetica Neue"/>
              </a:defRPr>
            </a:pPr>
            <a:r>
              <a:rPr sz="2400" b="0">
                <a:solidFill>
                  <a:srgbClr val="5B6168"/>
                </a:solidFill>
                <a:latin typeface="Helvetica Neue"/>
                <a:ea typeface="Helvetica Neue"/>
                <a:cs typeface="Helvetica Neue"/>
              </a:rPr>
              <a:t>Faculty strategic stipend for 3.5 years.</a:t>
            </a:r>
          </a:p>
        </p:txBody>
      </p:sp>
      <p:sp>
        <p:nvSpPr>
          <p:cNvPr id="90" name="">
            <a:extLst xmlns:a="http://schemas.openxmlformats.org/drawingml/2006/main">
              <a:ext uri="{FF2B5EF4-FFF2-40B4-BE49-F238E27FC236}">
                <a16:creationId xmlns:a16="http://schemas.microsoft.com/office/drawing/2014/main" id="{41814C31-176F-488F-BC4E-3A7A9FF3A2B0}"/>
              </a:ext>
            </a:extLst>
          </p:cNvPr>
          <p:cNvSpPr>
            <a:spLocks xmlns:a="http://schemas.openxmlformats.org/drawingml/2006/main" noGrp="1"/>
          </p:cNvSpPr>
          <p:nvPr/>
        </p:nvSpPr>
        <p:spPr>
          <a:xfrm xmlns:a="http://schemas.openxmlformats.org/drawingml/2006/main">
            <a:off x="762000" y="8477250"/>
            <a:ext cx="16764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025" b="0">
                <a:solidFill>
                  <a:srgbClr val="5B6168"/>
                </a:solidFill>
                <a:latin typeface="Helvetica Neue"/>
                <a:ea typeface="Helvetica Neue"/>
                <a:cs typeface="Helvetica Neue"/>
              </a:defRPr>
            </a:defPPr>
            <a:lvl1pPr>
              <a:defRPr sz="2025" b="0">
                <a:solidFill>
                  <a:srgbClr val="5B6168"/>
                </a:solidFill>
                <a:latin typeface="Helvetica Neue"/>
                <a:ea typeface="Helvetica Neue"/>
                <a:cs typeface="Helvetica Neue"/>
              </a:defRPr>
            </a:lvl1pPr>
            <a:lvl2pPr>
              <a:defRPr sz="2025" b="0">
                <a:solidFill>
                  <a:srgbClr val="5B6168"/>
                </a:solidFill>
                <a:latin typeface="Helvetica Neue"/>
                <a:ea typeface="Helvetica Neue"/>
                <a:cs typeface="Helvetica Neue"/>
              </a:defRPr>
            </a:lvl2pPr>
            <a:lvl3pPr>
              <a:defRPr sz="2025" b="0">
                <a:solidFill>
                  <a:srgbClr val="5B6168"/>
                </a:solidFill>
                <a:latin typeface="Helvetica Neue"/>
                <a:ea typeface="Helvetica Neue"/>
                <a:cs typeface="Helvetica Neue"/>
              </a:defRPr>
            </a:lvl3pPr>
            <a:lvl4pPr>
              <a:defRPr sz="2025" b="0">
                <a:solidFill>
                  <a:srgbClr val="5B6168"/>
                </a:solidFill>
                <a:latin typeface="Helvetica Neue"/>
                <a:ea typeface="Helvetica Neue"/>
                <a:cs typeface="Helvetica Neue"/>
              </a:defRPr>
            </a:lvl4pPr>
            <a:lvl5pPr>
              <a:defRPr sz="2025" b="0">
                <a:solidFill>
                  <a:srgbClr val="5B6168"/>
                </a:solidFill>
                <a:latin typeface="Helvetica Neue"/>
                <a:ea typeface="Helvetica Neue"/>
                <a:cs typeface="Helvetica Neue"/>
              </a:defRPr>
            </a:lvl5pPr>
            <a:lvl6pPr>
              <a:defRPr sz="2025" b="0">
                <a:solidFill>
                  <a:srgbClr val="5B6168"/>
                </a:solidFill>
                <a:latin typeface="Helvetica Neue"/>
                <a:ea typeface="Helvetica Neue"/>
                <a:cs typeface="Helvetica Neue"/>
              </a:defRPr>
            </a:lvl6pPr>
            <a:lvl7pPr>
              <a:defRPr sz="2025" b="0">
                <a:solidFill>
                  <a:srgbClr val="5B6168"/>
                </a:solidFill>
                <a:latin typeface="Helvetica Neue"/>
                <a:ea typeface="Helvetica Neue"/>
                <a:cs typeface="Helvetica Neue"/>
              </a:defRPr>
            </a:lvl7pPr>
            <a:lvl8pPr>
              <a:defRPr sz="2025" b="0">
                <a:solidFill>
                  <a:srgbClr val="5B6168"/>
                </a:solidFill>
                <a:latin typeface="Helvetica Neue"/>
                <a:ea typeface="Helvetica Neue"/>
                <a:cs typeface="Helvetica Neue"/>
              </a:defRPr>
            </a:lvl8pPr>
            <a:lvl9pPr>
              <a:defRPr sz="2025" b="0">
                <a:solidFill>
                  <a:srgbClr val="5B6168"/>
                </a:solidFill>
                <a:latin typeface="Helvetica Neue"/>
                <a:ea typeface="Helvetica Neue"/>
                <a:cs typeface="Helvetica Neue"/>
              </a:defRPr>
            </a:lvl9pPr>
          </a:lstStyle>
          <a:p xmlns:a="http://schemas.openxmlformats.org/drawingml/2006/main">
            <a:pPr>
              <a:defRPr sz="2025" b="0">
                <a:solidFill>
                  <a:srgbClr val="5B6168"/>
                </a:solidFill>
                <a:latin typeface="Helvetica Neue"/>
                <a:ea typeface="Helvetica Neue"/>
                <a:cs typeface="Helvetica Neue"/>
              </a:defRPr>
            </a:pPr>
            <a:r>
              <a:rPr sz="2025" b="0">
                <a:solidFill>
                  <a:srgbClr val="5B6168"/>
                </a:solidFill>
                <a:latin typeface="Helvetica Neue"/>
                <a:ea typeface="Helvetica Neue"/>
                <a:cs typeface="Helvetica Neue"/>
              </a:rPr>
              <a:t>A$99,970 in research costs, alongside stipends. Monash cash support totals A$235,180.</a:t>
            </a:r>
          </a:p>
        </p:txBody>
      </p:sp>
      <p:sp>
        <p:nvSpPr>
          <p:cNvPr id="91" name="">
            <a:extLst xmlns:a="http://schemas.openxmlformats.org/drawingml/2006/main">
              <a:ext uri="{FF2B5EF4-FFF2-40B4-BE49-F238E27FC236}">
                <a16:creationId xmlns:a16="http://schemas.microsoft.com/office/drawing/2014/main" id="{BAF15D4C-0468-4751-820F-1795106BA0BC}"/>
              </a:ext>
            </a:extLst>
          </p:cNvPr>
          <p:cNvSpPr>
            <a:spLocks xmlns:a="http://schemas.openxmlformats.org/drawingml/2006/main" noGrp="1"/>
          </p:cNvSpPr>
          <p:nvPr/>
        </p:nvSpPr>
        <p:spPr>
          <a:xfrm xmlns:a="http://schemas.openxmlformats.org/drawingml/2006/main">
            <a:off x="762000" y="8953500"/>
            <a:ext cx="16764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175" b="1">
                <a:solidFill>
                  <a:srgbClr val="0F3F73"/>
                </a:solidFill>
                <a:latin typeface="Helvetica Neue"/>
                <a:ea typeface="Helvetica Neue"/>
                <a:cs typeface="Helvetica Neue"/>
              </a:defRPr>
            </a:defPPr>
            <a:lvl1pPr>
              <a:defRPr sz="2175" b="1">
                <a:solidFill>
                  <a:srgbClr val="0F3F73"/>
                </a:solidFill>
                <a:latin typeface="Helvetica Neue"/>
                <a:ea typeface="Helvetica Neue"/>
                <a:cs typeface="Helvetica Neue"/>
              </a:defRPr>
            </a:lvl1pPr>
            <a:lvl2pPr>
              <a:defRPr sz="2175" b="1">
                <a:solidFill>
                  <a:srgbClr val="0F3F73"/>
                </a:solidFill>
                <a:latin typeface="Helvetica Neue"/>
                <a:ea typeface="Helvetica Neue"/>
                <a:cs typeface="Helvetica Neue"/>
              </a:defRPr>
            </a:lvl2pPr>
            <a:lvl3pPr>
              <a:defRPr sz="2175" b="1">
                <a:solidFill>
                  <a:srgbClr val="0F3F73"/>
                </a:solidFill>
                <a:latin typeface="Helvetica Neue"/>
                <a:ea typeface="Helvetica Neue"/>
                <a:cs typeface="Helvetica Neue"/>
              </a:defRPr>
            </a:lvl3pPr>
            <a:lvl4pPr>
              <a:defRPr sz="2175" b="1">
                <a:solidFill>
                  <a:srgbClr val="0F3F73"/>
                </a:solidFill>
                <a:latin typeface="Helvetica Neue"/>
                <a:ea typeface="Helvetica Neue"/>
                <a:cs typeface="Helvetica Neue"/>
              </a:defRPr>
            </a:lvl4pPr>
            <a:lvl5pPr>
              <a:defRPr sz="2175" b="1">
                <a:solidFill>
                  <a:srgbClr val="0F3F73"/>
                </a:solidFill>
                <a:latin typeface="Helvetica Neue"/>
                <a:ea typeface="Helvetica Neue"/>
                <a:cs typeface="Helvetica Neue"/>
              </a:defRPr>
            </a:lvl5pPr>
            <a:lvl6pPr>
              <a:defRPr sz="2175" b="1">
                <a:solidFill>
                  <a:srgbClr val="0F3F73"/>
                </a:solidFill>
                <a:latin typeface="Helvetica Neue"/>
                <a:ea typeface="Helvetica Neue"/>
                <a:cs typeface="Helvetica Neue"/>
              </a:defRPr>
            </a:lvl6pPr>
            <a:lvl7pPr>
              <a:defRPr sz="2175" b="1">
                <a:solidFill>
                  <a:srgbClr val="0F3F73"/>
                </a:solidFill>
                <a:latin typeface="Helvetica Neue"/>
                <a:ea typeface="Helvetica Neue"/>
                <a:cs typeface="Helvetica Neue"/>
              </a:defRPr>
            </a:lvl7pPr>
            <a:lvl8pPr>
              <a:defRPr sz="2175" b="1">
                <a:solidFill>
                  <a:srgbClr val="0F3F73"/>
                </a:solidFill>
                <a:latin typeface="Helvetica Neue"/>
                <a:ea typeface="Helvetica Neue"/>
                <a:cs typeface="Helvetica Neue"/>
              </a:defRPr>
            </a:lvl8pPr>
            <a:lvl9pPr>
              <a:defRPr sz="2175" b="1">
                <a:solidFill>
                  <a:srgbClr val="0F3F73"/>
                </a:solidFill>
                <a:latin typeface="Helvetica Neue"/>
                <a:ea typeface="Helvetica Neue"/>
                <a:cs typeface="Helvetica Neue"/>
              </a:defRPr>
            </a:lvl9pPr>
          </a:lstStyle>
          <a:p xmlns:a="http://schemas.openxmlformats.org/drawingml/2006/main">
            <a:pPr>
              <a:defRPr sz="2175" b="1">
                <a:solidFill>
                  <a:srgbClr val="0F3F73"/>
                </a:solidFill>
                <a:latin typeface="Helvetica Neue"/>
                <a:ea typeface="Helvetica Neue"/>
                <a:cs typeface="Helvetica Neue"/>
              </a:defRPr>
            </a:pPr>
            <a:r>
              <a:rPr sz="2175" b="1">
                <a:solidFill>
                  <a:srgbClr val="0F3F73"/>
                </a:solidFill>
                <a:latin typeface="Helvetica Neue"/>
                <a:ea typeface="Helvetica Neue"/>
                <a:cs typeface="Helvetica Neue"/>
              </a:rPr>
              <a:t>Both students identify, construct and test transfer. Shared methods connect two independent doctoral questions.</a:t>
            </a:r>
          </a:p>
        </p:txBody>
      </p:sp>
    </p:spTree>
    <p:extLst>
      <p:ext uri="{BB962C8B-B14F-4D97-AF65-F5344CB8AC3E}">
        <p14:creationId xmlns:p14="http://schemas.microsoft.com/office/powerpoint/2010/main" val="1415779729"/>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2" name="">
            <a:extLst xmlns:a="http://schemas.openxmlformats.org/drawingml/2006/main">
              <a:ext uri="{FF2B5EF4-FFF2-40B4-BE49-F238E27FC236}">
                <a16:creationId xmlns:a16="http://schemas.microsoft.com/office/drawing/2014/main" id="{8CC2AAE3-79DD-4810-ACA6-AB88CCB3D6D5}"/>
              </a:ext>
            </a:extLst>
          </p:cNvPr>
          <p:cNvSpPr>
            <a:spLocks xmlns:a="http://schemas.openxmlformats.org/drawingml/2006/main" noGrp="1"/>
          </p:cNvSpPr>
          <p:nvPr/>
        </p:nvSpPr>
        <p:spPr>
          <a:xfrm xmlns:a="http://schemas.openxmlformats.org/drawingml/2006/main">
            <a:off x="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E1A8C92-372E-40CC-9D77-1D31C4573550}"/>
              </a:ext>
            </a:extLst>
          </p:cNvPr>
          <p:cNvSpPr>
            <a:spLocks xmlns:a="http://schemas.openxmlformats.org/drawingml/2006/main" noGrp="1"/>
          </p:cNvSpPr>
          <p:nvPr/>
        </p:nvSpPr>
        <p:spPr>
          <a:xfrm xmlns:a="http://schemas.openxmlformats.org/drawingml/2006/main">
            <a:off x="38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6486484E-3246-4DC9-9DFC-57007FB38D0C}"/>
              </a:ext>
            </a:extLst>
          </p:cNvPr>
          <p:cNvSpPr>
            <a:spLocks xmlns:a="http://schemas.openxmlformats.org/drawingml/2006/main" noGrp="1"/>
          </p:cNvSpPr>
          <p:nvPr/>
        </p:nvSpPr>
        <p:spPr>
          <a:xfrm xmlns:a="http://schemas.openxmlformats.org/drawingml/2006/main">
            <a:off x="76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48142F8-4824-4096-8178-7C599EB8C984}"/>
              </a:ext>
            </a:extLst>
          </p:cNvPr>
          <p:cNvSpPr>
            <a:spLocks xmlns:a="http://schemas.openxmlformats.org/drawingml/2006/main" noGrp="1"/>
          </p:cNvSpPr>
          <p:nvPr/>
        </p:nvSpPr>
        <p:spPr>
          <a:xfrm xmlns:a="http://schemas.openxmlformats.org/drawingml/2006/main">
            <a:off x="114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980EC157-F44F-43B3-B773-01ADC832B58B}"/>
              </a:ext>
            </a:extLst>
          </p:cNvPr>
          <p:cNvSpPr>
            <a:spLocks xmlns:a="http://schemas.openxmlformats.org/drawingml/2006/main" noGrp="1"/>
          </p:cNvSpPr>
          <p:nvPr/>
        </p:nvSpPr>
        <p:spPr>
          <a:xfrm xmlns:a="http://schemas.openxmlformats.org/drawingml/2006/main">
            <a:off x="152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7B02A9C1-C822-45D1-A11D-592C19B5D38F}"/>
              </a:ext>
            </a:extLst>
          </p:cNvPr>
          <p:cNvSpPr>
            <a:spLocks xmlns:a="http://schemas.openxmlformats.org/drawingml/2006/main" noGrp="1"/>
          </p:cNvSpPr>
          <p:nvPr/>
        </p:nvSpPr>
        <p:spPr>
          <a:xfrm xmlns:a="http://schemas.openxmlformats.org/drawingml/2006/main">
            <a:off x="190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341522C4-1F89-4C83-BF36-8A0B0FA6FDF2}"/>
              </a:ext>
            </a:extLst>
          </p:cNvPr>
          <p:cNvSpPr>
            <a:spLocks xmlns:a="http://schemas.openxmlformats.org/drawingml/2006/main" noGrp="1"/>
          </p:cNvSpPr>
          <p:nvPr/>
        </p:nvSpPr>
        <p:spPr>
          <a:xfrm xmlns:a="http://schemas.openxmlformats.org/drawingml/2006/main">
            <a:off x="228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C9B0887E-2CBC-4363-BBDE-CA1E08263A9E}"/>
              </a:ext>
            </a:extLst>
          </p:cNvPr>
          <p:cNvSpPr>
            <a:spLocks xmlns:a="http://schemas.openxmlformats.org/drawingml/2006/main" noGrp="1"/>
          </p:cNvSpPr>
          <p:nvPr/>
        </p:nvSpPr>
        <p:spPr>
          <a:xfrm xmlns:a="http://schemas.openxmlformats.org/drawingml/2006/main">
            <a:off x="266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514727C4-82FA-433F-B07C-2BD652C0D9F9}"/>
              </a:ext>
            </a:extLst>
          </p:cNvPr>
          <p:cNvSpPr>
            <a:spLocks xmlns:a="http://schemas.openxmlformats.org/drawingml/2006/main" noGrp="1"/>
          </p:cNvSpPr>
          <p:nvPr/>
        </p:nvSpPr>
        <p:spPr>
          <a:xfrm xmlns:a="http://schemas.openxmlformats.org/drawingml/2006/main">
            <a:off x="304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23C56ED5-8F18-4F9A-8FF8-47C66B0FE955}"/>
              </a:ext>
            </a:extLst>
          </p:cNvPr>
          <p:cNvSpPr>
            <a:spLocks xmlns:a="http://schemas.openxmlformats.org/drawingml/2006/main" noGrp="1"/>
          </p:cNvSpPr>
          <p:nvPr/>
        </p:nvSpPr>
        <p:spPr>
          <a:xfrm xmlns:a="http://schemas.openxmlformats.org/drawingml/2006/main">
            <a:off x="342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21270AD2-D141-4B4D-AB74-BDB19DCE6031}"/>
              </a:ext>
            </a:extLst>
          </p:cNvPr>
          <p:cNvSpPr>
            <a:spLocks xmlns:a="http://schemas.openxmlformats.org/drawingml/2006/main" noGrp="1"/>
          </p:cNvSpPr>
          <p:nvPr/>
        </p:nvSpPr>
        <p:spPr>
          <a:xfrm xmlns:a="http://schemas.openxmlformats.org/drawingml/2006/main">
            <a:off x="381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3E84C7A6-1A5B-44BE-A9A0-F3F8A08E5BB2}"/>
              </a:ext>
            </a:extLst>
          </p:cNvPr>
          <p:cNvSpPr>
            <a:spLocks xmlns:a="http://schemas.openxmlformats.org/drawingml/2006/main" noGrp="1"/>
          </p:cNvSpPr>
          <p:nvPr/>
        </p:nvSpPr>
        <p:spPr>
          <a:xfrm xmlns:a="http://schemas.openxmlformats.org/drawingml/2006/main">
            <a:off x="419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BA3282D6-349A-4406-B15A-5ED030B236DB}"/>
              </a:ext>
            </a:extLst>
          </p:cNvPr>
          <p:cNvSpPr>
            <a:spLocks xmlns:a="http://schemas.openxmlformats.org/drawingml/2006/main" noGrp="1"/>
          </p:cNvSpPr>
          <p:nvPr/>
        </p:nvSpPr>
        <p:spPr>
          <a:xfrm xmlns:a="http://schemas.openxmlformats.org/drawingml/2006/main">
            <a:off x="457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097634ED-24C4-4F1F-927D-6E2258A51659}"/>
              </a:ext>
            </a:extLst>
          </p:cNvPr>
          <p:cNvSpPr>
            <a:spLocks xmlns:a="http://schemas.openxmlformats.org/drawingml/2006/main" noGrp="1"/>
          </p:cNvSpPr>
          <p:nvPr/>
        </p:nvSpPr>
        <p:spPr>
          <a:xfrm xmlns:a="http://schemas.openxmlformats.org/drawingml/2006/main">
            <a:off x="495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89FF9BFF-CD1E-4AB1-ABA1-AC860BFFDB13}"/>
              </a:ext>
            </a:extLst>
          </p:cNvPr>
          <p:cNvSpPr>
            <a:spLocks xmlns:a="http://schemas.openxmlformats.org/drawingml/2006/main" noGrp="1"/>
          </p:cNvSpPr>
          <p:nvPr/>
        </p:nvSpPr>
        <p:spPr>
          <a:xfrm xmlns:a="http://schemas.openxmlformats.org/drawingml/2006/main">
            <a:off x="533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DDE9216A-6CEE-499A-9359-E23CE9AA0108}"/>
              </a:ext>
            </a:extLst>
          </p:cNvPr>
          <p:cNvSpPr>
            <a:spLocks xmlns:a="http://schemas.openxmlformats.org/drawingml/2006/main" noGrp="1"/>
          </p:cNvSpPr>
          <p:nvPr/>
        </p:nvSpPr>
        <p:spPr>
          <a:xfrm xmlns:a="http://schemas.openxmlformats.org/drawingml/2006/main">
            <a:off x="571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A2EEF170-115E-4019-8B44-D44F6F46BED4}"/>
              </a:ext>
            </a:extLst>
          </p:cNvPr>
          <p:cNvSpPr>
            <a:spLocks xmlns:a="http://schemas.openxmlformats.org/drawingml/2006/main" noGrp="1"/>
          </p:cNvSpPr>
          <p:nvPr/>
        </p:nvSpPr>
        <p:spPr>
          <a:xfrm xmlns:a="http://schemas.openxmlformats.org/drawingml/2006/main">
            <a:off x="609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B5ACDCE1-907F-4D01-B184-D15F42CF03B2}"/>
              </a:ext>
            </a:extLst>
          </p:cNvPr>
          <p:cNvSpPr>
            <a:spLocks xmlns:a="http://schemas.openxmlformats.org/drawingml/2006/main" noGrp="1"/>
          </p:cNvSpPr>
          <p:nvPr/>
        </p:nvSpPr>
        <p:spPr>
          <a:xfrm xmlns:a="http://schemas.openxmlformats.org/drawingml/2006/main">
            <a:off x="647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D498975F-3ADA-4ADA-864F-3F1C56A134D4}"/>
              </a:ext>
            </a:extLst>
          </p:cNvPr>
          <p:cNvSpPr>
            <a:spLocks xmlns:a="http://schemas.openxmlformats.org/drawingml/2006/main" noGrp="1"/>
          </p:cNvSpPr>
          <p:nvPr/>
        </p:nvSpPr>
        <p:spPr>
          <a:xfrm xmlns:a="http://schemas.openxmlformats.org/drawingml/2006/main">
            <a:off x="685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D1152CEE-CBA2-4618-97C5-51A9295BB709}"/>
              </a:ext>
            </a:extLst>
          </p:cNvPr>
          <p:cNvSpPr>
            <a:spLocks xmlns:a="http://schemas.openxmlformats.org/drawingml/2006/main" noGrp="1"/>
          </p:cNvSpPr>
          <p:nvPr/>
        </p:nvSpPr>
        <p:spPr>
          <a:xfrm xmlns:a="http://schemas.openxmlformats.org/drawingml/2006/main">
            <a:off x="723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CD6456D8-0077-410A-A88A-708F9B371D1C}"/>
              </a:ext>
            </a:extLst>
          </p:cNvPr>
          <p:cNvSpPr>
            <a:spLocks xmlns:a="http://schemas.openxmlformats.org/drawingml/2006/main" noGrp="1"/>
          </p:cNvSpPr>
          <p:nvPr/>
        </p:nvSpPr>
        <p:spPr>
          <a:xfrm xmlns:a="http://schemas.openxmlformats.org/drawingml/2006/main">
            <a:off x="762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BBF1915F-E8D3-43EF-9C3D-1FF7CFC24A29}"/>
              </a:ext>
            </a:extLst>
          </p:cNvPr>
          <p:cNvSpPr>
            <a:spLocks xmlns:a="http://schemas.openxmlformats.org/drawingml/2006/main" noGrp="1"/>
          </p:cNvSpPr>
          <p:nvPr/>
        </p:nvSpPr>
        <p:spPr>
          <a:xfrm xmlns:a="http://schemas.openxmlformats.org/drawingml/2006/main">
            <a:off x="800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A0901690-511F-4502-BD86-DD848D049049}"/>
              </a:ext>
            </a:extLst>
          </p:cNvPr>
          <p:cNvSpPr>
            <a:spLocks xmlns:a="http://schemas.openxmlformats.org/drawingml/2006/main" noGrp="1"/>
          </p:cNvSpPr>
          <p:nvPr/>
        </p:nvSpPr>
        <p:spPr>
          <a:xfrm xmlns:a="http://schemas.openxmlformats.org/drawingml/2006/main">
            <a:off x="838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993754BB-4439-4179-B9F2-115F602965A6}"/>
              </a:ext>
            </a:extLst>
          </p:cNvPr>
          <p:cNvSpPr>
            <a:spLocks xmlns:a="http://schemas.openxmlformats.org/drawingml/2006/main" noGrp="1"/>
          </p:cNvSpPr>
          <p:nvPr/>
        </p:nvSpPr>
        <p:spPr>
          <a:xfrm xmlns:a="http://schemas.openxmlformats.org/drawingml/2006/main">
            <a:off x="876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36230898-30EB-440F-A3DC-C358A00F4779}"/>
              </a:ext>
            </a:extLst>
          </p:cNvPr>
          <p:cNvSpPr>
            <a:spLocks xmlns:a="http://schemas.openxmlformats.org/drawingml/2006/main" noGrp="1"/>
          </p:cNvSpPr>
          <p:nvPr/>
        </p:nvSpPr>
        <p:spPr>
          <a:xfrm xmlns:a="http://schemas.openxmlformats.org/drawingml/2006/main">
            <a:off x="914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FB587D14-7D5E-442D-8D85-F96F297E40AA}"/>
              </a:ext>
            </a:extLst>
          </p:cNvPr>
          <p:cNvSpPr>
            <a:spLocks xmlns:a="http://schemas.openxmlformats.org/drawingml/2006/main" noGrp="1"/>
          </p:cNvSpPr>
          <p:nvPr/>
        </p:nvSpPr>
        <p:spPr>
          <a:xfrm xmlns:a="http://schemas.openxmlformats.org/drawingml/2006/main">
            <a:off x="952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12C7C081-B6BA-43C4-9990-C094725BAE3B}"/>
              </a:ext>
            </a:extLst>
          </p:cNvPr>
          <p:cNvSpPr>
            <a:spLocks xmlns:a="http://schemas.openxmlformats.org/drawingml/2006/main" noGrp="1"/>
          </p:cNvSpPr>
          <p:nvPr/>
        </p:nvSpPr>
        <p:spPr>
          <a:xfrm xmlns:a="http://schemas.openxmlformats.org/drawingml/2006/main">
            <a:off x="990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BD6020AF-6BF1-43F6-91F0-F7DFCC8B5784}"/>
              </a:ext>
            </a:extLst>
          </p:cNvPr>
          <p:cNvSpPr>
            <a:spLocks xmlns:a="http://schemas.openxmlformats.org/drawingml/2006/main" noGrp="1"/>
          </p:cNvSpPr>
          <p:nvPr/>
        </p:nvSpPr>
        <p:spPr>
          <a:xfrm xmlns:a="http://schemas.openxmlformats.org/drawingml/2006/main">
            <a:off x="1028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C4149E41-2DAA-4F82-A3C8-973B3075A41F}"/>
              </a:ext>
            </a:extLst>
          </p:cNvPr>
          <p:cNvSpPr>
            <a:spLocks xmlns:a="http://schemas.openxmlformats.org/drawingml/2006/main" noGrp="1"/>
          </p:cNvSpPr>
          <p:nvPr/>
        </p:nvSpPr>
        <p:spPr>
          <a:xfrm xmlns:a="http://schemas.openxmlformats.org/drawingml/2006/main">
            <a:off x="1066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BFF4D1D1-233C-4BA4-9AC7-539F06B629CC}"/>
              </a:ext>
            </a:extLst>
          </p:cNvPr>
          <p:cNvSpPr>
            <a:spLocks xmlns:a="http://schemas.openxmlformats.org/drawingml/2006/main" noGrp="1"/>
          </p:cNvSpPr>
          <p:nvPr/>
        </p:nvSpPr>
        <p:spPr>
          <a:xfrm xmlns:a="http://schemas.openxmlformats.org/drawingml/2006/main">
            <a:off x="1104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E05852F2-1C49-4E6A-829F-D044ACEE974B}"/>
              </a:ext>
            </a:extLst>
          </p:cNvPr>
          <p:cNvSpPr>
            <a:spLocks xmlns:a="http://schemas.openxmlformats.org/drawingml/2006/main" noGrp="1"/>
          </p:cNvSpPr>
          <p:nvPr/>
        </p:nvSpPr>
        <p:spPr>
          <a:xfrm xmlns:a="http://schemas.openxmlformats.org/drawingml/2006/main">
            <a:off x="1143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8FBA5175-C672-42EC-8D82-92D47C964D7C}"/>
              </a:ext>
            </a:extLst>
          </p:cNvPr>
          <p:cNvSpPr>
            <a:spLocks xmlns:a="http://schemas.openxmlformats.org/drawingml/2006/main" noGrp="1"/>
          </p:cNvSpPr>
          <p:nvPr/>
        </p:nvSpPr>
        <p:spPr>
          <a:xfrm xmlns:a="http://schemas.openxmlformats.org/drawingml/2006/main">
            <a:off x="1181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99BC3A75-C589-4C7E-8242-799108BCE28D}"/>
              </a:ext>
            </a:extLst>
          </p:cNvPr>
          <p:cNvSpPr>
            <a:spLocks xmlns:a="http://schemas.openxmlformats.org/drawingml/2006/main" noGrp="1"/>
          </p:cNvSpPr>
          <p:nvPr/>
        </p:nvSpPr>
        <p:spPr>
          <a:xfrm xmlns:a="http://schemas.openxmlformats.org/drawingml/2006/main">
            <a:off x="1219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E2BDDA9B-6153-413C-B4CB-7E34DE3BDBBB}"/>
              </a:ext>
            </a:extLst>
          </p:cNvPr>
          <p:cNvSpPr>
            <a:spLocks xmlns:a="http://schemas.openxmlformats.org/drawingml/2006/main" noGrp="1"/>
          </p:cNvSpPr>
          <p:nvPr/>
        </p:nvSpPr>
        <p:spPr>
          <a:xfrm xmlns:a="http://schemas.openxmlformats.org/drawingml/2006/main">
            <a:off x="1257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4787ACF2-518F-4D38-ADD1-6481FFB24175}"/>
              </a:ext>
            </a:extLst>
          </p:cNvPr>
          <p:cNvSpPr>
            <a:spLocks xmlns:a="http://schemas.openxmlformats.org/drawingml/2006/main" noGrp="1"/>
          </p:cNvSpPr>
          <p:nvPr/>
        </p:nvSpPr>
        <p:spPr>
          <a:xfrm xmlns:a="http://schemas.openxmlformats.org/drawingml/2006/main">
            <a:off x="1295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C976A2DB-A2DA-4294-9F6A-232DCADBC5E0}"/>
              </a:ext>
            </a:extLst>
          </p:cNvPr>
          <p:cNvSpPr>
            <a:spLocks xmlns:a="http://schemas.openxmlformats.org/drawingml/2006/main" noGrp="1"/>
          </p:cNvSpPr>
          <p:nvPr/>
        </p:nvSpPr>
        <p:spPr>
          <a:xfrm xmlns:a="http://schemas.openxmlformats.org/drawingml/2006/main">
            <a:off x="1333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F68359AB-59A8-46AC-8F64-C85AEEE35808}"/>
              </a:ext>
            </a:extLst>
          </p:cNvPr>
          <p:cNvSpPr>
            <a:spLocks xmlns:a="http://schemas.openxmlformats.org/drawingml/2006/main" noGrp="1"/>
          </p:cNvSpPr>
          <p:nvPr/>
        </p:nvSpPr>
        <p:spPr>
          <a:xfrm xmlns:a="http://schemas.openxmlformats.org/drawingml/2006/main">
            <a:off x="1371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9B3930DA-35E0-417E-B9E8-4A749E26BD98}"/>
              </a:ext>
            </a:extLst>
          </p:cNvPr>
          <p:cNvSpPr>
            <a:spLocks xmlns:a="http://schemas.openxmlformats.org/drawingml/2006/main" noGrp="1"/>
          </p:cNvSpPr>
          <p:nvPr/>
        </p:nvSpPr>
        <p:spPr>
          <a:xfrm xmlns:a="http://schemas.openxmlformats.org/drawingml/2006/main">
            <a:off x="1409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CBA50BEE-CF0F-4C0D-A603-8AA0E9D60E5B}"/>
              </a:ext>
            </a:extLst>
          </p:cNvPr>
          <p:cNvSpPr>
            <a:spLocks xmlns:a="http://schemas.openxmlformats.org/drawingml/2006/main" noGrp="1"/>
          </p:cNvSpPr>
          <p:nvPr/>
        </p:nvSpPr>
        <p:spPr>
          <a:xfrm xmlns:a="http://schemas.openxmlformats.org/drawingml/2006/main">
            <a:off x="1447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2C6367BB-3AFE-4E69-90B8-0731E1BDCEEF}"/>
              </a:ext>
            </a:extLst>
          </p:cNvPr>
          <p:cNvSpPr>
            <a:spLocks xmlns:a="http://schemas.openxmlformats.org/drawingml/2006/main" noGrp="1"/>
          </p:cNvSpPr>
          <p:nvPr/>
        </p:nvSpPr>
        <p:spPr>
          <a:xfrm xmlns:a="http://schemas.openxmlformats.org/drawingml/2006/main">
            <a:off x="1485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E68F7CE5-FBCC-454D-8E06-7D340D2A986D}"/>
              </a:ext>
            </a:extLst>
          </p:cNvPr>
          <p:cNvSpPr>
            <a:spLocks xmlns:a="http://schemas.openxmlformats.org/drawingml/2006/main" noGrp="1"/>
          </p:cNvSpPr>
          <p:nvPr/>
        </p:nvSpPr>
        <p:spPr>
          <a:xfrm xmlns:a="http://schemas.openxmlformats.org/drawingml/2006/main">
            <a:off x="1524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2" name="">
            <a:extLst xmlns:a="http://schemas.openxmlformats.org/drawingml/2006/main">
              <a:ext uri="{FF2B5EF4-FFF2-40B4-BE49-F238E27FC236}">
                <a16:creationId xmlns:a16="http://schemas.microsoft.com/office/drawing/2014/main" id="{1548BD3B-FD1A-40AE-BB9B-734F8BA735C1}"/>
              </a:ext>
            </a:extLst>
          </p:cNvPr>
          <p:cNvSpPr>
            <a:spLocks xmlns:a="http://schemas.openxmlformats.org/drawingml/2006/main" noGrp="1"/>
          </p:cNvSpPr>
          <p:nvPr/>
        </p:nvSpPr>
        <p:spPr>
          <a:xfrm xmlns:a="http://schemas.openxmlformats.org/drawingml/2006/main">
            <a:off x="1562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DA7F5D2D-E567-49EF-B216-458FAA969405}"/>
              </a:ext>
            </a:extLst>
          </p:cNvPr>
          <p:cNvSpPr>
            <a:spLocks xmlns:a="http://schemas.openxmlformats.org/drawingml/2006/main" noGrp="1"/>
          </p:cNvSpPr>
          <p:nvPr/>
        </p:nvSpPr>
        <p:spPr>
          <a:xfrm xmlns:a="http://schemas.openxmlformats.org/drawingml/2006/main">
            <a:off x="1600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1CE5EFB3-D3E2-4351-9E52-F655AFCDCD4D}"/>
              </a:ext>
            </a:extLst>
          </p:cNvPr>
          <p:cNvSpPr>
            <a:spLocks xmlns:a="http://schemas.openxmlformats.org/drawingml/2006/main" noGrp="1"/>
          </p:cNvSpPr>
          <p:nvPr/>
        </p:nvSpPr>
        <p:spPr>
          <a:xfrm xmlns:a="http://schemas.openxmlformats.org/drawingml/2006/main">
            <a:off x="1638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54D28945-C848-40D8-AF7B-6983496B12D3}"/>
              </a:ext>
            </a:extLst>
          </p:cNvPr>
          <p:cNvSpPr>
            <a:spLocks xmlns:a="http://schemas.openxmlformats.org/drawingml/2006/main" noGrp="1"/>
          </p:cNvSpPr>
          <p:nvPr/>
        </p:nvSpPr>
        <p:spPr>
          <a:xfrm xmlns:a="http://schemas.openxmlformats.org/drawingml/2006/main">
            <a:off x="1676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6" name="">
            <a:extLst xmlns:a="http://schemas.openxmlformats.org/drawingml/2006/main">
              <a:ext uri="{FF2B5EF4-FFF2-40B4-BE49-F238E27FC236}">
                <a16:creationId xmlns:a16="http://schemas.microsoft.com/office/drawing/2014/main" id="{6029429E-D8DD-40BA-A13D-16AFF1B80F38}"/>
              </a:ext>
            </a:extLst>
          </p:cNvPr>
          <p:cNvSpPr>
            <a:spLocks xmlns:a="http://schemas.openxmlformats.org/drawingml/2006/main" noGrp="1"/>
          </p:cNvSpPr>
          <p:nvPr/>
        </p:nvSpPr>
        <p:spPr>
          <a:xfrm xmlns:a="http://schemas.openxmlformats.org/drawingml/2006/main">
            <a:off x="1714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7" name="">
            <a:extLst xmlns:a="http://schemas.openxmlformats.org/drawingml/2006/main">
              <a:ext uri="{FF2B5EF4-FFF2-40B4-BE49-F238E27FC236}">
                <a16:creationId xmlns:a16="http://schemas.microsoft.com/office/drawing/2014/main" id="{EE07BD9D-192E-4522-8601-E81733D5B785}"/>
              </a:ext>
            </a:extLst>
          </p:cNvPr>
          <p:cNvSpPr>
            <a:spLocks xmlns:a="http://schemas.openxmlformats.org/drawingml/2006/main" noGrp="1"/>
          </p:cNvSpPr>
          <p:nvPr/>
        </p:nvSpPr>
        <p:spPr>
          <a:xfrm xmlns:a="http://schemas.openxmlformats.org/drawingml/2006/main">
            <a:off x="1752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8" name="">
            <a:extLst xmlns:a="http://schemas.openxmlformats.org/drawingml/2006/main">
              <a:ext uri="{FF2B5EF4-FFF2-40B4-BE49-F238E27FC236}">
                <a16:creationId xmlns:a16="http://schemas.microsoft.com/office/drawing/2014/main" id="{692C25C5-77DC-4C51-BA97-FDB1AFDD61D2}"/>
              </a:ext>
            </a:extLst>
          </p:cNvPr>
          <p:cNvSpPr>
            <a:spLocks xmlns:a="http://schemas.openxmlformats.org/drawingml/2006/main" noGrp="1"/>
          </p:cNvSpPr>
          <p:nvPr/>
        </p:nvSpPr>
        <p:spPr>
          <a:xfrm xmlns:a="http://schemas.openxmlformats.org/drawingml/2006/main">
            <a:off x="1790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BF78860A-ADE3-42FC-9B62-4B8D06B21C09}"/>
              </a:ext>
            </a:extLst>
          </p:cNvPr>
          <p:cNvSpPr>
            <a:spLocks xmlns:a="http://schemas.openxmlformats.org/drawingml/2006/main" noGrp="1"/>
          </p:cNvSpPr>
          <p:nvPr/>
        </p:nvSpPr>
        <p:spPr>
          <a:xfrm xmlns:a="http://schemas.openxmlformats.org/drawingml/2006/main">
            <a:off x="0" y="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0" name="">
            <a:extLst xmlns:a="http://schemas.openxmlformats.org/drawingml/2006/main">
              <a:ext uri="{FF2B5EF4-FFF2-40B4-BE49-F238E27FC236}">
                <a16:creationId xmlns:a16="http://schemas.microsoft.com/office/drawing/2014/main" id="{FDDBE7F6-235C-4A51-A04E-4EC34F7CB581}"/>
              </a:ext>
            </a:extLst>
          </p:cNvPr>
          <p:cNvSpPr>
            <a:spLocks xmlns:a="http://schemas.openxmlformats.org/drawingml/2006/main" noGrp="1"/>
          </p:cNvSpPr>
          <p:nvPr/>
        </p:nvSpPr>
        <p:spPr>
          <a:xfrm xmlns:a="http://schemas.openxmlformats.org/drawingml/2006/main">
            <a:off x="0" y="38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1" name="">
            <a:extLst xmlns:a="http://schemas.openxmlformats.org/drawingml/2006/main">
              <a:ext uri="{FF2B5EF4-FFF2-40B4-BE49-F238E27FC236}">
                <a16:creationId xmlns:a16="http://schemas.microsoft.com/office/drawing/2014/main" id="{C4890ABC-6E9A-4EB0-9DA4-6EDA68A6EEF3}"/>
              </a:ext>
            </a:extLst>
          </p:cNvPr>
          <p:cNvSpPr>
            <a:spLocks xmlns:a="http://schemas.openxmlformats.org/drawingml/2006/main" noGrp="1"/>
          </p:cNvSpPr>
          <p:nvPr/>
        </p:nvSpPr>
        <p:spPr>
          <a:xfrm xmlns:a="http://schemas.openxmlformats.org/drawingml/2006/main">
            <a:off x="0" y="76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2" name="">
            <a:extLst xmlns:a="http://schemas.openxmlformats.org/drawingml/2006/main">
              <a:ext uri="{FF2B5EF4-FFF2-40B4-BE49-F238E27FC236}">
                <a16:creationId xmlns:a16="http://schemas.microsoft.com/office/drawing/2014/main" id="{8121BEF3-9313-4AAE-9BB8-47450C3A241D}"/>
              </a:ext>
            </a:extLst>
          </p:cNvPr>
          <p:cNvSpPr>
            <a:spLocks xmlns:a="http://schemas.openxmlformats.org/drawingml/2006/main" noGrp="1"/>
          </p:cNvSpPr>
          <p:nvPr/>
        </p:nvSpPr>
        <p:spPr>
          <a:xfrm xmlns:a="http://schemas.openxmlformats.org/drawingml/2006/main">
            <a:off x="0" y="114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3" name="">
            <a:extLst xmlns:a="http://schemas.openxmlformats.org/drawingml/2006/main">
              <a:ext uri="{FF2B5EF4-FFF2-40B4-BE49-F238E27FC236}">
                <a16:creationId xmlns:a16="http://schemas.microsoft.com/office/drawing/2014/main" id="{FD42B103-567A-4AEF-A2CB-AC02B8AA5327}"/>
              </a:ext>
            </a:extLst>
          </p:cNvPr>
          <p:cNvSpPr>
            <a:spLocks xmlns:a="http://schemas.openxmlformats.org/drawingml/2006/main" noGrp="1"/>
          </p:cNvSpPr>
          <p:nvPr/>
        </p:nvSpPr>
        <p:spPr>
          <a:xfrm xmlns:a="http://schemas.openxmlformats.org/drawingml/2006/main">
            <a:off x="0" y="152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4" name="">
            <a:extLst xmlns:a="http://schemas.openxmlformats.org/drawingml/2006/main">
              <a:ext uri="{FF2B5EF4-FFF2-40B4-BE49-F238E27FC236}">
                <a16:creationId xmlns:a16="http://schemas.microsoft.com/office/drawing/2014/main" id="{7A320B70-F175-4BE4-9E3F-92E5ADE5566E}"/>
              </a:ext>
            </a:extLst>
          </p:cNvPr>
          <p:cNvSpPr>
            <a:spLocks xmlns:a="http://schemas.openxmlformats.org/drawingml/2006/main" noGrp="1"/>
          </p:cNvSpPr>
          <p:nvPr/>
        </p:nvSpPr>
        <p:spPr>
          <a:xfrm xmlns:a="http://schemas.openxmlformats.org/drawingml/2006/main">
            <a:off x="0" y="190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5" name="">
            <a:extLst xmlns:a="http://schemas.openxmlformats.org/drawingml/2006/main">
              <a:ext uri="{FF2B5EF4-FFF2-40B4-BE49-F238E27FC236}">
                <a16:creationId xmlns:a16="http://schemas.microsoft.com/office/drawing/2014/main" id="{03535FD6-A6B5-4996-96AC-2A5C8CFE8506}"/>
              </a:ext>
            </a:extLst>
          </p:cNvPr>
          <p:cNvSpPr>
            <a:spLocks xmlns:a="http://schemas.openxmlformats.org/drawingml/2006/main" noGrp="1"/>
          </p:cNvSpPr>
          <p:nvPr/>
        </p:nvSpPr>
        <p:spPr>
          <a:xfrm xmlns:a="http://schemas.openxmlformats.org/drawingml/2006/main">
            <a:off x="0" y="228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6" name="">
            <a:extLst xmlns:a="http://schemas.openxmlformats.org/drawingml/2006/main">
              <a:ext uri="{FF2B5EF4-FFF2-40B4-BE49-F238E27FC236}">
                <a16:creationId xmlns:a16="http://schemas.microsoft.com/office/drawing/2014/main" id="{934C8720-62F6-427B-90C7-8775C9447B3B}"/>
              </a:ext>
            </a:extLst>
          </p:cNvPr>
          <p:cNvSpPr>
            <a:spLocks xmlns:a="http://schemas.openxmlformats.org/drawingml/2006/main" noGrp="1"/>
          </p:cNvSpPr>
          <p:nvPr/>
        </p:nvSpPr>
        <p:spPr>
          <a:xfrm xmlns:a="http://schemas.openxmlformats.org/drawingml/2006/main">
            <a:off x="0" y="266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7" name="">
            <a:extLst xmlns:a="http://schemas.openxmlformats.org/drawingml/2006/main">
              <a:ext uri="{FF2B5EF4-FFF2-40B4-BE49-F238E27FC236}">
                <a16:creationId xmlns:a16="http://schemas.microsoft.com/office/drawing/2014/main" id="{1F63151C-4936-4C45-A307-A2C79EA1983F}"/>
              </a:ext>
            </a:extLst>
          </p:cNvPr>
          <p:cNvSpPr>
            <a:spLocks xmlns:a="http://schemas.openxmlformats.org/drawingml/2006/main" noGrp="1"/>
          </p:cNvSpPr>
          <p:nvPr/>
        </p:nvSpPr>
        <p:spPr>
          <a:xfrm xmlns:a="http://schemas.openxmlformats.org/drawingml/2006/main">
            <a:off x="0" y="304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8" name="">
            <a:extLst xmlns:a="http://schemas.openxmlformats.org/drawingml/2006/main">
              <a:ext uri="{FF2B5EF4-FFF2-40B4-BE49-F238E27FC236}">
                <a16:creationId xmlns:a16="http://schemas.microsoft.com/office/drawing/2014/main" id="{44043CFC-942B-42DD-B94F-362C091F57D7}"/>
              </a:ext>
            </a:extLst>
          </p:cNvPr>
          <p:cNvSpPr>
            <a:spLocks xmlns:a="http://schemas.openxmlformats.org/drawingml/2006/main" noGrp="1"/>
          </p:cNvSpPr>
          <p:nvPr/>
        </p:nvSpPr>
        <p:spPr>
          <a:xfrm xmlns:a="http://schemas.openxmlformats.org/drawingml/2006/main">
            <a:off x="0" y="342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9" name="">
            <a:extLst xmlns:a="http://schemas.openxmlformats.org/drawingml/2006/main">
              <a:ext uri="{FF2B5EF4-FFF2-40B4-BE49-F238E27FC236}">
                <a16:creationId xmlns:a16="http://schemas.microsoft.com/office/drawing/2014/main" id="{12B417E8-8C41-48ED-9BD8-3026ED977EE3}"/>
              </a:ext>
            </a:extLst>
          </p:cNvPr>
          <p:cNvSpPr>
            <a:spLocks xmlns:a="http://schemas.openxmlformats.org/drawingml/2006/main" noGrp="1"/>
          </p:cNvSpPr>
          <p:nvPr/>
        </p:nvSpPr>
        <p:spPr>
          <a:xfrm xmlns:a="http://schemas.openxmlformats.org/drawingml/2006/main">
            <a:off x="0" y="381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0" name="">
            <a:extLst xmlns:a="http://schemas.openxmlformats.org/drawingml/2006/main">
              <a:ext uri="{FF2B5EF4-FFF2-40B4-BE49-F238E27FC236}">
                <a16:creationId xmlns:a16="http://schemas.microsoft.com/office/drawing/2014/main" id="{D3173DD7-A224-426E-9455-113B6E1FE728}"/>
              </a:ext>
            </a:extLst>
          </p:cNvPr>
          <p:cNvSpPr>
            <a:spLocks xmlns:a="http://schemas.openxmlformats.org/drawingml/2006/main" noGrp="1"/>
          </p:cNvSpPr>
          <p:nvPr/>
        </p:nvSpPr>
        <p:spPr>
          <a:xfrm xmlns:a="http://schemas.openxmlformats.org/drawingml/2006/main">
            <a:off x="0" y="419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1" name="">
            <a:extLst xmlns:a="http://schemas.openxmlformats.org/drawingml/2006/main">
              <a:ext uri="{FF2B5EF4-FFF2-40B4-BE49-F238E27FC236}">
                <a16:creationId xmlns:a16="http://schemas.microsoft.com/office/drawing/2014/main" id="{0AA73690-C734-46B4-9E79-6268E3E1E798}"/>
              </a:ext>
            </a:extLst>
          </p:cNvPr>
          <p:cNvSpPr>
            <a:spLocks xmlns:a="http://schemas.openxmlformats.org/drawingml/2006/main" noGrp="1"/>
          </p:cNvSpPr>
          <p:nvPr/>
        </p:nvSpPr>
        <p:spPr>
          <a:xfrm xmlns:a="http://schemas.openxmlformats.org/drawingml/2006/main">
            <a:off x="0" y="457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2" name="">
            <a:extLst xmlns:a="http://schemas.openxmlformats.org/drawingml/2006/main">
              <a:ext uri="{FF2B5EF4-FFF2-40B4-BE49-F238E27FC236}">
                <a16:creationId xmlns:a16="http://schemas.microsoft.com/office/drawing/2014/main" id="{DE3B4758-7DA8-4E24-B09B-3A8B29A942BE}"/>
              </a:ext>
            </a:extLst>
          </p:cNvPr>
          <p:cNvSpPr>
            <a:spLocks xmlns:a="http://schemas.openxmlformats.org/drawingml/2006/main" noGrp="1"/>
          </p:cNvSpPr>
          <p:nvPr/>
        </p:nvSpPr>
        <p:spPr>
          <a:xfrm xmlns:a="http://schemas.openxmlformats.org/drawingml/2006/main">
            <a:off x="0" y="495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3" name="">
            <a:extLst xmlns:a="http://schemas.openxmlformats.org/drawingml/2006/main">
              <a:ext uri="{FF2B5EF4-FFF2-40B4-BE49-F238E27FC236}">
                <a16:creationId xmlns:a16="http://schemas.microsoft.com/office/drawing/2014/main" id="{AA78B5F8-A497-4675-A40F-EF5810981A70}"/>
              </a:ext>
            </a:extLst>
          </p:cNvPr>
          <p:cNvSpPr>
            <a:spLocks xmlns:a="http://schemas.openxmlformats.org/drawingml/2006/main" noGrp="1"/>
          </p:cNvSpPr>
          <p:nvPr/>
        </p:nvSpPr>
        <p:spPr>
          <a:xfrm xmlns:a="http://schemas.openxmlformats.org/drawingml/2006/main">
            <a:off x="0" y="533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4" name="">
            <a:extLst xmlns:a="http://schemas.openxmlformats.org/drawingml/2006/main">
              <a:ext uri="{FF2B5EF4-FFF2-40B4-BE49-F238E27FC236}">
                <a16:creationId xmlns:a16="http://schemas.microsoft.com/office/drawing/2014/main" id="{491B2516-F5D0-440F-BBAA-9ADF511FD7B1}"/>
              </a:ext>
            </a:extLst>
          </p:cNvPr>
          <p:cNvSpPr>
            <a:spLocks xmlns:a="http://schemas.openxmlformats.org/drawingml/2006/main" noGrp="1"/>
          </p:cNvSpPr>
          <p:nvPr/>
        </p:nvSpPr>
        <p:spPr>
          <a:xfrm xmlns:a="http://schemas.openxmlformats.org/drawingml/2006/main">
            <a:off x="0" y="571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5" name="">
            <a:extLst xmlns:a="http://schemas.openxmlformats.org/drawingml/2006/main">
              <a:ext uri="{FF2B5EF4-FFF2-40B4-BE49-F238E27FC236}">
                <a16:creationId xmlns:a16="http://schemas.microsoft.com/office/drawing/2014/main" id="{40B349B9-A55E-4C3D-81A4-0C06B1ADBAF0}"/>
              </a:ext>
            </a:extLst>
          </p:cNvPr>
          <p:cNvSpPr>
            <a:spLocks xmlns:a="http://schemas.openxmlformats.org/drawingml/2006/main" noGrp="1"/>
          </p:cNvSpPr>
          <p:nvPr/>
        </p:nvSpPr>
        <p:spPr>
          <a:xfrm xmlns:a="http://schemas.openxmlformats.org/drawingml/2006/main">
            <a:off x="0" y="609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6" name="">
            <a:extLst xmlns:a="http://schemas.openxmlformats.org/drawingml/2006/main">
              <a:ext uri="{FF2B5EF4-FFF2-40B4-BE49-F238E27FC236}">
                <a16:creationId xmlns:a16="http://schemas.microsoft.com/office/drawing/2014/main" id="{91B1815A-52E0-4189-B603-F1326FE94556}"/>
              </a:ext>
            </a:extLst>
          </p:cNvPr>
          <p:cNvSpPr>
            <a:spLocks xmlns:a="http://schemas.openxmlformats.org/drawingml/2006/main" noGrp="1"/>
          </p:cNvSpPr>
          <p:nvPr/>
        </p:nvSpPr>
        <p:spPr>
          <a:xfrm xmlns:a="http://schemas.openxmlformats.org/drawingml/2006/main">
            <a:off x="0" y="647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7" name="">
            <a:extLst xmlns:a="http://schemas.openxmlformats.org/drawingml/2006/main">
              <a:ext uri="{FF2B5EF4-FFF2-40B4-BE49-F238E27FC236}">
                <a16:creationId xmlns:a16="http://schemas.microsoft.com/office/drawing/2014/main" id="{BABBD186-873B-462C-A304-A5F9D41DA18A}"/>
              </a:ext>
            </a:extLst>
          </p:cNvPr>
          <p:cNvSpPr>
            <a:spLocks xmlns:a="http://schemas.openxmlformats.org/drawingml/2006/main" noGrp="1"/>
          </p:cNvSpPr>
          <p:nvPr/>
        </p:nvSpPr>
        <p:spPr>
          <a:xfrm xmlns:a="http://schemas.openxmlformats.org/drawingml/2006/main">
            <a:off x="0" y="685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8" name="">
            <a:extLst xmlns:a="http://schemas.openxmlformats.org/drawingml/2006/main">
              <a:ext uri="{FF2B5EF4-FFF2-40B4-BE49-F238E27FC236}">
                <a16:creationId xmlns:a16="http://schemas.microsoft.com/office/drawing/2014/main" id="{2A7B2692-C069-46A0-BC03-FB5296BA679E}"/>
              </a:ext>
            </a:extLst>
          </p:cNvPr>
          <p:cNvSpPr>
            <a:spLocks xmlns:a="http://schemas.openxmlformats.org/drawingml/2006/main" noGrp="1"/>
          </p:cNvSpPr>
          <p:nvPr/>
        </p:nvSpPr>
        <p:spPr>
          <a:xfrm xmlns:a="http://schemas.openxmlformats.org/drawingml/2006/main">
            <a:off x="0" y="723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9" name="">
            <a:extLst xmlns:a="http://schemas.openxmlformats.org/drawingml/2006/main">
              <a:ext uri="{FF2B5EF4-FFF2-40B4-BE49-F238E27FC236}">
                <a16:creationId xmlns:a16="http://schemas.microsoft.com/office/drawing/2014/main" id="{3B9E644B-0218-4948-906D-A1CCC716F807}"/>
              </a:ext>
            </a:extLst>
          </p:cNvPr>
          <p:cNvSpPr>
            <a:spLocks xmlns:a="http://schemas.openxmlformats.org/drawingml/2006/main" noGrp="1"/>
          </p:cNvSpPr>
          <p:nvPr/>
        </p:nvSpPr>
        <p:spPr>
          <a:xfrm xmlns:a="http://schemas.openxmlformats.org/drawingml/2006/main">
            <a:off x="0" y="762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0" name="">
            <a:extLst xmlns:a="http://schemas.openxmlformats.org/drawingml/2006/main">
              <a:ext uri="{FF2B5EF4-FFF2-40B4-BE49-F238E27FC236}">
                <a16:creationId xmlns:a16="http://schemas.microsoft.com/office/drawing/2014/main" id="{77B93651-6C1D-4839-8F01-50538947F8CF}"/>
              </a:ext>
            </a:extLst>
          </p:cNvPr>
          <p:cNvSpPr>
            <a:spLocks xmlns:a="http://schemas.openxmlformats.org/drawingml/2006/main" noGrp="1"/>
          </p:cNvSpPr>
          <p:nvPr/>
        </p:nvSpPr>
        <p:spPr>
          <a:xfrm xmlns:a="http://schemas.openxmlformats.org/drawingml/2006/main">
            <a:off x="0" y="800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1" name="">
            <a:extLst xmlns:a="http://schemas.openxmlformats.org/drawingml/2006/main">
              <a:ext uri="{FF2B5EF4-FFF2-40B4-BE49-F238E27FC236}">
                <a16:creationId xmlns:a16="http://schemas.microsoft.com/office/drawing/2014/main" id="{0A546020-F818-4075-A30D-15DB5617B212}"/>
              </a:ext>
            </a:extLst>
          </p:cNvPr>
          <p:cNvSpPr>
            <a:spLocks xmlns:a="http://schemas.openxmlformats.org/drawingml/2006/main" noGrp="1"/>
          </p:cNvSpPr>
          <p:nvPr/>
        </p:nvSpPr>
        <p:spPr>
          <a:xfrm xmlns:a="http://schemas.openxmlformats.org/drawingml/2006/main">
            <a:off x="0" y="838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2" name="">
            <a:extLst xmlns:a="http://schemas.openxmlformats.org/drawingml/2006/main">
              <a:ext uri="{FF2B5EF4-FFF2-40B4-BE49-F238E27FC236}">
                <a16:creationId xmlns:a16="http://schemas.microsoft.com/office/drawing/2014/main" id="{B804E57F-4F19-44EC-AAEB-719933CE9EF0}"/>
              </a:ext>
            </a:extLst>
          </p:cNvPr>
          <p:cNvSpPr>
            <a:spLocks xmlns:a="http://schemas.openxmlformats.org/drawingml/2006/main" noGrp="1"/>
          </p:cNvSpPr>
          <p:nvPr/>
        </p:nvSpPr>
        <p:spPr>
          <a:xfrm xmlns:a="http://schemas.openxmlformats.org/drawingml/2006/main">
            <a:off x="0" y="876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3" name="">
            <a:extLst xmlns:a="http://schemas.openxmlformats.org/drawingml/2006/main">
              <a:ext uri="{FF2B5EF4-FFF2-40B4-BE49-F238E27FC236}">
                <a16:creationId xmlns:a16="http://schemas.microsoft.com/office/drawing/2014/main" id="{C19502FB-E63D-43AC-B182-91F5D77B79BD}"/>
              </a:ext>
            </a:extLst>
          </p:cNvPr>
          <p:cNvSpPr>
            <a:spLocks xmlns:a="http://schemas.openxmlformats.org/drawingml/2006/main" noGrp="1"/>
          </p:cNvSpPr>
          <p:nvPr/>
        </p:nvSpPr>
        <p:spPr>
          <a:xfrm xmlns:a="http://schemas.openxmlformats.org/drawingml/2006/main">
            <a:off x="0" y="914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4" name="">
            <a:extLst xmlns:a="http://schemas.openxmlformats.org/drawingml/2006/main">
              <a:ext uri="{FF2B5EF4-FFF2-40B4-BE49-F238E27FC236}">
                <a16:creationId xmlns:a16="http://schemas.microsoft.com/office/drawing/2014/main" id="{638F77CB-8845-4B55-8C78-E7BD8A8240CA}"/>
              </a:ext>
            </a:extLst>
          </p:cNvPr>
          <p:cNvSpPr>
            <a:spLocks xmlns:a="http://schemas.openxmlformats.org/drawingml/2006/main" noGrp="1"/>
          </p:cNvSpPr>
          <p:nvPr/>
        </p:nvSpPr>
        <p:spPr>
          <a:xfrm xmlns:a="http://schemas.openxmlformats.org/drawingml/2006/main">
            <a:off x="0" y="952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5" name="">
            <a:extLst xmlns:a="http://schemas.openxmlformats.org/drawingml/2006/main">
              <a:ext uri="{FF2B5EF4-FFF2-40B4-BE49-F238E27FC236}">
                <a16:creationId xmlns:a16="http://schemas.microsoft.com/office/drawing/2014/main" id="{1D70A5BC-016F-4F03-A154-C65F6AFDABDC}"/>
              </a:ext>
            </a:extLst>
          </p:cNvPr>
          <p:cNvSpPr>
            <a:spLocks xmlns:a="http://schemas.openxmlformats.org/drawingml/2006/main" noGrp="1"/>
          </p:cNvSpPr>
          <p:nvPr/>
        </p:nvSpPr>
        <p:spPr>
          <a:xfrm xmlns:a="http://schemas.openxmlformats.org/drawingml/2006/main">
            <a:off x="0" y="990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6" name="">
            <a:extLst xmlns:a="http://schemas.openxmlformats.org/drawingml/2006/main">
              <a:ext uri="{FF2B5EF4-FFF2-40B4-BE49-F238E27FC236}">
                <a16:creationId xmlns:a16="http://schemas.microsoft.com/office/drawing/2014/main" id="{45744934-911D-4D91-B983-B8999F6E0CEE}"/>
              </a:ext>
            </a:extLst>
          </p:cNvPr>
          <p:cNvSpPr>
            <a:spLocks xmlns:a="http://schemas.openxmlformats.org/drawingml/2006/main" noGrp="1"/>
          </p:cNvSpPr>
          <p:nvPr/>
        </p:nvSpPr>
        <p:spPr>
          <a:xfrm xmlns:a="http://schemas.openxmlformats.org/drawingml/2006/main">
            <a:off x="762000" y="666750"/>
            <a:ext cx="16383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A5FAA"/>
                </a:solidFill>
                <a:latin typeface="Helvetica Neue"/>
                <a:ea typeface="Helvetica Neue"/>
                <a:cs typeface="Helvetica Neue"/>
              </a:defRPr>
            </a:defPPr>
            <a:lvl1pPr>
              <a:defRPr sz="1725" b="1">
                <a:solidFill>
                  <a:srgbClr val="1A5FAA"/>
                </a:solidFill>
                <a:latin typeface="Helvetica Neue"/>
                <a:ea typeface="Helvetica Neue"/>
                <a:cs typeface="Helvetica Neue"/>
              </a:defRPr>
            </a:lvl1pPr>
            <a:lvl2pPr>
              <a:defRPr sz="1725" b="1">
                <a:solidFill>
                  <a:srgbClr val="1A5FAA"/>
                </a:solidFill>
                <a:latin typeface="Helvetica Neue"/>
                <a:ea typeface="Helvetica Neue"/>
                <a:cs typeface="Helvetica Neue"/>
              </a:defRPr>
            </a:lvl2pPr>
            <a:lvl3pPr>
              <a:defRPr sz="1725" b="1">
                <a:solidFill>
                  <a:srgbClr val="1A5FAA"/>
                </a:solidFill>
                <a:latin typeface="Helvetica Neue"/>
                <a:ea typeface="Helvetica Neue"/>
                <a:cs typeface="Helvetica Neue"/>
              </a:defRPr>
            </a:lvl3pPr>
            <a:lvl4pPr>
              <a:defRPr sz="1725" b="1">
                <a:solidFill>
                  <a:srgbClr val="1A5FAA"/>
                </a:solidFill>
                <a:latin typeface="Helvetica Neue"/>
                <a:ea typeface="Helvetica Neue"/>
                <a:cs typeface="Helvetica Neue"/>
              </a:defRPr>
            </a:lvl4pPr>
            <a:lvl5pPr>
              <a:defRPr sz="1725" b="1">
                <a:solidFill>
                  <a:srgbClr val="1A5FAA"/>
                </a:solidFill>
                <a:latin typeface="Helvetica Neue"/>
                <a:ea typeface="Helvetica Neue"/>
                <a:cs typeface="Helvetica Neue"/>
              </a:defRPr>
            </a:lvl5pPr>
            <a:lvl6pPr>
              <a:defRPr sz="1725" b="1">
                <a:solidFill>
                  <a:srgbClr val="1A5FAA"/>
                </a:solidFill>
                <a:latin typeface="Helvetica Neue"/>
                <a:ea typeface="Helvetica Neue"/>
                <a:cs typeface="Helvetica Neue"/>
              </a:defRPr>
            </a:lvl6pPr>
            <a:lvl7pPr>
              <a:defRPr sz="1725" b="1">
                <a:solidFill>
                  <a:srgbClr val="1A5FAA"/>
                </a:solidFill>
                <a:latin typeface="Helvetica Neue"/>
                <a:ea typeface="Helvetica Neue"/>
                <a:cs typeface="Helvetica Neue"/>
              </a:defRPr>
            </a:lvl7pPr>
            <a:lvl8pPr>
              <a:defRPr sz="1725" b="1">
                <a:solidFill>
                  <a:srgbClr val="1A5FAA"/>
                </a:solidFill>
                <a:latin typeface="Helvetica Neue"/>
                <a:ea typeface="Helvetica Neue"/>
                <a:cs typeface="Helvetica Neue"/>
              </a:defRPr>
            </a:lvl8pPr>
            <a:lvl9pPr>
              <a:defRPr sz="1725" b="1">
                <a:solidFill>
                  <a:srgbClr val="1A5FAA"/>
                </a:solidFill>
                <a:latin typeface="Helvetica Neue"/>
                <a:ea typeface="Helvetica Neue"/>
                <a:cs typeface="Helvetica Neue"/>
              </a:defRPr>
            </a:lvl9pPr>
          </a:lstStyle>
          <a:p xmlns:a="http://schemas.openxmlformats.org/drawingml/2006/main">
            <a:pPr>
              <a:defRPr sz="1725" b="1">
                <a:solidFill>
                  <a:srgbClr val="1A5FAA"/>
                </a:solidFill>
                <a:latin typeface="Helvetica Neue"/>
                <a:ea typeface="Helvetica Neue"/>
                <a:cs typeface="Helvetica Neue"/>
              </a:defRPr>
            </a:pPr>
            <a:r>
              <a:rPr sz="1725" b="1">
                <a:solidFill>
                  <a:srgbClr val="1A5FAA"/>
                </a:solidFill>
                <a:latin typeface="Helvetica Neue"/>
                <a:ea typeface="Helvetica Neue"/>
                <a:cs typeface="Helvetica Neue"/>
              </a:rPr>
              <a:t>PERSONNEL · ENVIRONMENT AND COLLABORATION</a:t>
            </a:r>
          </a:p>
        </p:txBody>
      </p:sp>
      <p:sp>
        <p:nvSpPr>
          <p:cNvPr id="77" name="">
            <a:extLst xmlns:a="http://schemas.openxmlformats.org/drawingml/2006/main">
              <a:ext uri="{FF2B5EF4-FFF2-40B4-BE49-F238E27FC236}">
                <a16:creationId xmlns:a16="http://schemas.microsoft.com/office/drawing/2014/main" id="{DB9BADD2-9F20-4EF2-AD78-A9088513FED9}"/>
              </a:ext>
            </a:extLst>
          </p:cNvPr>
          <p:cNvSpPr>
            <a:spLocks xmlns:a="http://schemas.openxmlformats.org/drawingml/2006/main" noGrp="1"/>
          </p:cNvSpPr>
          <p:nvPr/>
        </p:nvSpPr>
        <p:spPr>
          <a:xfrm xmlns:a="http://schemas.openxmlformats.org/drawingml/2006/main">
            <a:off x="762000" y="1066800"/>
            <a:ext cx="16764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4350" b="1">
                <a:solidFill>
                  <a:srgbClr val="16191D"/>
                </a:solidFill>
                <a:latin typeface="Helvetica Neue"/>
                <a:ea typeface="Helvetica Neue"/>
                <a:cs typeface="Helvetica Neue"/>
              </a:defRPr>
            </a:defPPr>
            <a:lvl1pPr>
              <a:defRPr sz="4350" b="1">
                <a:solidFill>
                  <a:srgbClr val="16191D"/>
                </a:solidFill>
                <a:latin typeface="Helvetica Neue"/>
                <a:ea typeface="Helvetica Neue"/>
                <a:cs typeface="Helvetica Neue"/>
              </a:defRPr>
            </a:lvl1pPr>
            <a:lvl2pPr>
              <a:defRPr sz="4350" b="1">
                <a:solidFill>
                  <a:srgbClr val="16191D"/>
                </a:solidFill>
                <a:latin typeface="Helvetica Neue"/>
                <a:ea typeface="Helvetica Neue"/>
                <a:cs typeface="Helvetica Neue"/>
              </a:defRPr>
            </a:lvl2pPr>
            <a:lvl3pPr>
              <a:defRPr sz="4350" b="1">
                <a:solidFill>
                  <a:srgbClr val="16191D"/>
                </a:solidFill>
                <a:latin typeface="Helvetica Neue"/>
                <a:ea typeface="Helvetica Neue"/>
                <a:cs typeface="Helvetica Neue"/>
              </a:defRPr>
            </a:lvl3pPr>
            <a:lvl4pPr>
              <a:defRPr sz="4350" b="1">
                <a:solidFill>
                  <a:srgbClr val="16191D"/>
                </a:solidFill>
                <a:latin typeface="Helvetica Neue"/>
                <a:ea typeface="Helvetica Neue"/>
                <a:cs typeface="Helvetica Neue"/>
              </a:defRPr>
            </a:lvl4pPr>
            <a:lvl5pPr>
              <a:defRPr sz="4350" b="1">
                <a:solidFill>
                  <a:srgbClr val="16191D"/>
                </a:solidFill>
                <a:latin typeface="Helvetica Neue"/>
                <a:ea typeface="Helvetica Neue"/>
                <a:cs typeface="Helvetica Neue"/>
              </a:defRPr>
            </a:lvl5pPr>
            <a:lvl6pPr>
              <a:defRPr sz="4350" b="1">
                <a:solidFill>
                  <a:srgbClr val="16191D"/>
                </a:solidFill>
                <a:latin typeface="Helvetica Neue"/>
                <a:ea typeface="Helvetica Neue"/>
                <a:cs typeface="Helvetica Neue"/>
              </a:defRPr>
            </a:lvl6pPr>
            <a:lvl7pPr>
              <a:defRPr sz="4350" b="1">
                <a:solidFill>
                  <a:srgbClr val="16191D"/>
                </a:solidFill>
                <a:latin typeface="Helvetica Neue"/>
                <a:ea typeface="Helvetica Neue"/>
                <a:cs typeface="Helvetica Neue"/>
              </a:defRPr>
            </a:lvl7pPr>
            <a:lvl8pPr>
              <a:defRPr sz="4350" b="1">
                <a:solidFill>
                  <a:srgbClr val="16191D"/>
                </a:solidFill>
                <a:latin typeface="Helvetica Neue"/>
                <a:ea typeface="Helvetica Neue"/>
                <a:cs typeface="Helvetica Neue"/>
              </a:defRPr>
            </a:lvl8pPr>
            <a:lvl9pPr>
              <a:defRPr sz="4350" b="1">
                <a:solidFill>
                  <a:srgbClr val="16191D"/>
                </a:solidFill>
                <a:latin typeface="Helvetica Neue"/>
                <a:ea typeface="Helvetica Neue"/>
                <a:cs typeface="Helvetica Neue"/>
              </a:defRPr>
            </a:lvl9pPr>
          </a:lstStyle>
          <a:p xmlns:a="http://schemas.openxmlformats.org/drawingml/2006/main">
            <a:pPr>
              <a:defRPr sz="4350" b="1">
                <a:solidFill>
                  <a:srgbClr val="16191D"/>
                </a:solidFill>
                <a:latin typeface="Helvetica Neue"/>
                <a:ea typeface="Helvetica Neue"/>
                <a:cs typeface="Helvetica Neue"/>
              </a:defRPr>
            </a:pPr>
            <a:r>
              <a:rPr sz="4350" b="1">
                <a:solidFill>
                  <a:srgbClr val="16191D"/>
                </a:solidFill>
                <a:latin typeface="Helvetica Neue"/>
                <a:ea typeface="Helvetica Neue"/>
                <a:cs typeface="Helvetica Neue"/>
              </a:rPr>
              <a:t>A focused network supports the research I lead</a:t>
            </a:r>
          </a:p>
        </p:txBody>
      </p:sp>
      <p:sp>
        <p:nvSpPr>
          <p:cNvPr id="78" name="">
            <a:extLst xmlns:a="http://schemas.openxmlformats.org/drawingml/2006/main">
              <a:ext uri="{FF2B5EF4-FFF2-40B4-BE49-F238E27FC236}">
                <a16:creationId xmlns:a16="http://schemas.microsoft.com/office/drawing/2014/main" id="{EF23E195-E970-4D91-88DD-36AB7B10BB1A}"/>
              </a:ext>
            </a:extLst>
          </p:cNvPr>
          <p:cNvSpPr>
            <a:spLocks xmlns:a="http://schemas.openxmlformats.org/drawingml/2006/main" noGrp="1"/>
          </p:cNvSpPr>
          <p:nvPr/>
        </p:nvSpPr>
        <p:spPr>
          <a:xfrm xmlns:a="http://schemas.openxmlformats.org/drawingml/2006/main">
            <a:off x="762000" y="9620250"/>
            <a:ext cx="16764000" cy="19050"/>
          </a:xfrm>
          <a:prstGeom xmlns:a="http://schemas.openxmlformats.org/drawingml/2006/main" prst="rect">
            <a:avLst/>
          </a:prstGeom>
          <a:solidFill xmlns:a="http://schemas.openxmlformats.org/drawingml/2006/main">
            <a:srgbClr val="DDE2E8"/>
          </a:solidFill>
          <a:ln xmlns:a="http://schemas.openxmlformats.org/drawingml/2006/main" w="0">
            <a:noFill/>
          </a:ln>
        </p:spPr>
      </p:sp>
      <p:sp>
        <p:nvSpPr>
          <p:cNvPr id="79" name="">
            <a:extLst xmlns:a="http://schemas.openxmlformats.org/drawingml/2006/main">
              <a:ext uri="{FF2B5EF4-FFF2-40B4-BE49-F238E27FC236}">
                <a16:creationId xmlns:a16="http://schemas.microsoft.com/office/drawing/2014/main" id="{6587098B-44DB-4102-BC72-097BF1C4EC58}"/>
              </a:ext>
            </a:extLst>
          </p:cNvPr>
          <p:cNvSpPr>
            <a:spLocks xmlns:a="http://schemas.openxmlformats.org/drawingml/2006/main" noGrp="1"/>
          </p:cNvSpPr>
          <p:nvPr/>
        </p:nvSpPr>
        <p:spPr>
          <a:xfrm xmlns:a="http://schemas.openxmlformats.org/drawingml/2006/main">
            <a:off x="762000" y="9810750"/>
            <a:ext cx="1447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00" b="0">
                <a:solidFill>
                  <a:srgbClr val="5B6168"/>
                </a:solidFill>
                <a:latin typeface="Helvetica Neue"/>
                <a:ea typeface="Helvetica Neue"/>
                <a:cs typeface="Helvetica Neue"/>
              </a:defRPr>
            </a:defPPr>
            <a:lvl1pPr>
              <a:defRPr sz="1500" b="0">
                <a:solidFill>
                  <a:srgbClr val="5B6168"/>
                </a:solidFill>
                <a:latin typeface="Helvetica Neue"/>
                <a:ea typeface="Helvetica Neue"/>
                <a:cs typeface="Helvetica Neue"/>
              </a:defRPr>
            </a:lvl1pPr>
            <a:lvl2pPr>
              <a:defRPr sz="1500" b="0">
                <a:solidFill>
                  <a:srgbClr val="5B6168"/>
                </a:solidFill>
                <a:latin typeface="Helvetica Neue"/>
                <a:ea typeface="Helvetica Neue"/>
                <a:cs typeface="Helvetica Neue"/>
              </a:defRPr>
            </a:lvl2pPr>
            <a:lvl3pPr>
              <a:defRPr sz="1500" b="0">
                <a:solidFill>
                  <a:srgbClr val="5B6168"/>
                </a:solidFill>
                <a:latin typeface="Helvetica Neue"/>
                <a:ea typeface="Helvetica Neue"/>
                <a:cs typeface="Helvetica Neue"/>
              </a:defRPr>
            </a:lvl3pPr>
            <a:lvl4pPr>
              <a:defRPr sz="1500" b="0">
                <a:solidFill>
                  <a:srgbClr val="5B6168"/>
                </a:solidFill>
                <a:latin typeface="Helvetica Neue"/>
                <a:ea typeface="Helvetica Neue"/>
                <a:cs typeface="Helvetica Neue"/>
              </a:defRPr>
            </a:lvl4pPr>
            <a:lvl5pPr>
              <a:defRPr sz="1500" b="0">
                <a:solidFill>
                  <a:srgbClr val="5B6168"/>
                </a:solidFill>
                <a:latin typeface="Helvetica Neue"/>
                <a:ea typeface="Helvetica Neue"/>
                <a:cs typeface="Helvetica Neue"/>
              </a:defRPr>
            </a:lvl5pPr>
            <a:lvl6pPr>
              <a:defRPr sz="1500" b="0">
                <a:solidFill>
                  <a:srgbClr val="5B6168"/>
                </a:solidFill>
                <a:latin typeface="Helvetica Neue"/>
                <a:ea typeface="Helvetica Neue"/>
                <a:cs typeface="Helvetica Neue"/>
              </a:defRPr>
            </a:lvl6pPr>
            <a:lvl7pPr>
              <a:defRPr sz="1500" b="0">
                <a:solidFill>
                  <a:srgbClr val="5B6168"/>
                </a:solidFill>
                <a:latin typeface="Helvetica Neue"/>
                <a:ea typeface="Helvetica Neue"/>
                <a:cs typeface="Helvetica Neue"/>
              </a:defRPr>
            </a:lvl7pPr>
            <a:lvl8pPr>
              <a:defRPr sz="1500" b="0">
                <a:solidFill>
                  <a:srgbClr val="5B6168"/>
                </a:solidFill>
                <a:latin typeface="Helvetica Neue"/>
                <a:ea typeface="Helvetica Neue"/>
                <a:cs typeface="Helvetica Neue"/>
              </a:defRPr>
            </a:lvl8pPr>
            <a:lvl9pPr>
              <a:defRPr sz="1500" b="0">
                <a:solidFill>
                  <a:srgbClr val="5B6168"/>
                </a:solidFill>
                <a:latin typeface="Helvetica Neue"/>
                <a:ea typeface="Helvetica Neue"/>
                <a:cs typeface="Helvetica Neue"/>
              </a:defRPr>
            </a:lvl9pPr>
          </a:lstStyle>
          <a:p xmlns:a="http://schemas.openxmlformats.org/drawingml/2006/main">
            <a:pPr>
              <a:defRPr sz="1500" b="0">
                <a:solidFill>
                  <a:srgbClr val="5B6168"/>
                </a:solidFill>
                <a:latin typeface="Helvetica Neue"/>
                <a:ea typeface="Helvetica Neue"/>
                <a:cs typeface="Helvetica Neue"/>
              </a:defRPr>
            </a:pPr>
            <a:r>
              <a:rPr sz="1500" b="0">
                <a:solidFill>
                  <a:srgbClr val="5B6168"/>
                </a:solidFill>
                <a:latin typeface="Helvetica Neue"/>
                <a:ea typeface="Helvetica Neue"/>
                <a:cs typeface="Helvetica Neue"/>
              </a:rPr>
              <a:t>First Contact · Yuefeng Yin · Future Fellowship</a:t>
            </a:r>
          </a:p>
        </p:txBody>
      </p:sp>
      <p:sp>
        <p:nvSpPr>
          <p:cNvPr id="80" name="">
            <a:extLst xmlns:a="http://schemas.openxmlformats.org/drawingml/2006/main">
              <a:ext uri="{FF2B5EF4-FFF2-40B4-BE49-F238E27FC236}">
                <a16:creationId xmlns:a16="http://schemas.microsoft.com/office/drawing/2014/main" id="{03AAFBEB-38FE-4F21-938E-E75F6173CEF0}"/>
              </a:ext>
            </a:extLst>
          </p:cNvPr>
          <p:cNvSpPr>
            <a:spLocks xmlns:a="http://schemas.openxmlformats.org/drawingml/2006/main" noGrp="1"/>
          </p:cNvSpPr>
          <p:nvPr/>
        </p:nvSpPr>
        <p:spPr>
          <a:xfrm xmlns:a="http://schemas.openxmlformats.org/drawingml/2006/main">
            <a:off x="16002000" y="981075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lgn="r">
              <a:defRPr sz="1500" b="1">
                <a:solidFill>
                  <a:srgbClr val="1A5FAA"/>
                </a:solidFill>
                <a:latin typeface="Helvetica Neue"/>
                <a:ea typeface="Helvetica Neue"/>
                <a:cs typeface="Helvetica Neue"/>
              </a:defRPr>
            </a:defPPr>
            <a:lvl1pPr algn="r">
              <a:defRPr sz="1500" b="1">
                <a:solidFill>
                  <a:srgbClr val="1A5FAA"/>
                </a:solidFill>
                <a:latin typeface="Helvetica Neue"/>
                <a:ea typeface="Helvetica Neue"/>
                <a:cs typeface="Helvetica Neue"/>
              </a:defRPr>
            </a:lvl1pPr>
            <a:lvl2pPr algn="r">
              <a:defRPr sz="1500" b="1">
                <a:solidFill>
                  <a:srgbClr val="1A5FAA"/>
                </a:solidFill>
                <a:latin typeface="Helvetica Neue"/>
                <a:ea typeface="Helvetica Neue"/>
                <a:cs typeface="Helvetica Neue"/>
              </a:defRPr>
            </a:lvl2pPr>
            <a:lvl3pPr algn="r">
              <a:defRPr sz="1500" b="1">
                <a:solidFill>
                  <a:srgbClr val="1A5FAA"/>
                </a:solidFill>
                <a:latin typeface="Helvetica Neue"/>
                <a:ea typeface="Helvetica Neue"/>
                <a:cs typeface="Helvetica Neue"/>
              </a:defRPr>
            </a:lvl3pPr>
            <a:lvl4pPr algn="r">
              <a:defRPr sz="1500" b="1">
                <a:solidFill>
                  <a:srgbClr val="1A5FAA"/>
                </a:solidFill>
                <a:latin typeface="Helvetica Neue"/>
                <a:ea typeface="Helvetica Neue"/>
                <a:cs typeface="Helvetica Neue"/>
              </a:defRPr>
            </a:lvl4pPr>
            <a:lvl5pPr algn="r">
              <a:defRPr sz="1500" b="1">
                <a:solidFill>
                  <a:srgbClr val="1A5FAA"/>
                </a:solidFill>
                <a:latin typeface="Helvetica Neue"/>
                <a:ea typeface="Helvetica Neue"/>
                <a:cs typeface="Helvetica Neue"/>
              </a:defRPr>
            </a:lvl5pPr>
            <a:lvl6pPr algn="r">
              <a:defRPr sz="1500" b="1">
                <a:solidFill>
                  <a:srgbClr val="1A5FAA"/>
                </a:solidFill>
                <a:latin typeface="Helvetica Neue"/>
                <a:ea typeface="Helvetica Neue"/>
                <a:cs typeface="Helvetica Neue"/>
              </a:defRPr>
            </a:lvl6pPr>
            <a:lvl7pPr algn="r">
              <a:defRPr sz="1500" b="1">
                <a:solidFill>
                  <a:srgbClr val="1A5FAA"/>
                </a:solidFill>
                <a:latin typeface="Helvetica Neue"/>
                <a:ea typeface="Helvetica Neue"/>
                <a:cs typeface="Helvetica Neue"/>
              </a:defRPr>
            </a:lvl7pPr>
            <a:lvl8pPr algn="r">
              <a:defRPr sz="1500" b="1">
                <a:solidFill>
                  <a:srgbClr val="1A5FAA"/>
                </a:solidFill>
                <a:latin typeface="Helvetica Neue"/>
                <a:ea typeface="Helvetica Neue"/>
                <a:cs typeface="Helvetica Neue"/>
              </a:defRPr>
            </a:lvl8pPr>
            <a:lvl9pPr algn="r">
              <a:defRPr sz="1500" b="1">
                <a:solidFill>
                  <a:srgbClr val="1A5FAA"/>
                </a:solidFill>
                <a:latin typeface="Helvetica Neue"/>
                <a:ea typeface="Helvetica Neue"/>
                <a:cs typeface="Helvetica Neue"/>
              </a:defRPr>
            </a:lvl9pPr>
          </a:lstStyle>
          <a:p xmlns:a="http://schemas.openxmlformats.org/drawingml/2006/main">
            <a:pPr algn="r">
              <a:defRPr sz="1500" b="1">
                <a:solidFill>
                  <a:srgbClr val="1A5FAA"/>
                </a:solidFill>
                <a:latin typeface="Helvetica Neue"/>
                <a:ea typeface="Helvetica Neue"/>
                <a:cs typeface="Helvetica Neue"/>
              </a:defRPr>
            </a:pPr>
            <a:r>
              <a:rPr sz="1500" b="1">
                <a:solidFill>
                  <a:srgbClr val="1A5FAA"/>
                </a:solidFill>
                <a:latin typeface="Helvetica Neue"/>
                <a:ea typeface="Helvetica Neue"/>
                <a:cs typeface="Helvetica Neue"/>
              </a:rPr>
              <a:t>14</a:t>
            </a:r>
          </a:p>
        </p:txBody>
      </p:sp>
      <p:pic>
        <p:nvPicPr>
          <p:cNvPr id="81" name="">
            <a:extLst xmlns:a="http://schemas.openxmlformats.org/drawingml/2006/main">
              <a:ext uri="{FF2B5EF4-FFF2-40B4-BE49-F238E27FC236}">
                <a16:creationId xmlns:a16="http://schemas.microsoft.com/office/drawing/2014/main" id="{53D75E98-EAF4-4D42-8AD0-8BDB53AE74C2}"/>
              </a:ext>
            </a:extLst>
          </p:cNvPr>
          <p:cNvPicPr>
            <a:picLocks xmlns:a="http://schemas.openxmlformats.org/drawingml/2006/main" noChangeAspect="1"/>
          </p:cNvPicPr>
          <p:nvPr/>
        </p:nvPicPr>
        <p:blipFill>
          <a:blip xmlns:r="http://schemas.openxmlformats.org/officeDocument/2006/relationships" xmlns:a="http://schemas.openxmlformats.org/drawingml/2006/main" r:embed="Rcbea927ccfd94b09"/>
          <a:stretch xmlns:a="http://schemas.openxmlformats.org/drawingml/2006/main"/>
        </p:blipFill>
        <p:spPr>
          <a:xfrm xmlns:a="http://schemas.openxmlformats.org/drawingml/2006/main">
            <a:off x="766095" y="2743200"/>
            <a:ext cx="16755809" cy="6877050"/>
          </a:xfrm>
          <a:prstGeom xmlns:a="http://schemas.openxmlformats.org/drawingml/2006/main" prst="rect">
            <a:avLst/>
          </a:prstGeom>
        </p:spPr>
      </p:pic>
    </p:spTree>
    <p:extLst>
      <p:ext uri="{BB962C8B-B14F-4D97-AF65-F5344CB8AC3E}">
        <p14:creationId xmlns:p14="http://schemas.microsoft.com/office/powerpoint/2010/main" val="1628899611"/>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5" name="">
            <a:extLst xmlns:a="http://schemas.openxmlformats.org/drawingml/2006/main">
              <a:ext uri="{FF2B5EF4-FFF2-40B4-BE49-F238E27FC236}">
                <a16:creationId xmlns:a16="http://schemas.microsoft.com/office/drawing/2014/main" id="{542CA202-337A-4919-88B6-8C63F824E768}"/>
              </a:ext>
            </a:extLst>
          </p:cNvPr>
          <p:cNvSpPr>
            <a:spLocks xmlns:a="http://schemas.openxmlformats.org/drawingml/2006/main" noGrp="1"/>
          </p:cNvSpPr>
          <p:nvPr/>
        </p:nvSpPr>
        <p:spPr>
          <a:xfrm xmlns:a="http://schemas.openxmlformats.org/drawingml/2006/main">
            <a:off x="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4B308D4-6817-4908-99D4-28DC0A388C89}"/>
              </a:ext>
            </a:extLst>
          </p:cNvPr>
          <p:cNvSpPr>
            <a:spLocks xmlns:a="http://schemas.openxmlformats.org/drawingml/2006/main" noGrp="1"/>
          </p:cNvSpPr>
          <p:nvPr/>
        </p:nvSpPr>
        <p:spPr>
          <a:xfrm xmlns:a="http://schemas.openxmlformats.org/drawingml/2006/main">
            <a:off x="38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9547533A-9267-42FE-9A0C-6CA84D66B5A0}"/>
              </a:ext>
            </a:extLst>
          </p:cNvPr>
          <p:cNvSpPr>
            <a:spLocks xmlns:a="http://schemas.openxmlformats.org/drawingml/2006/main" noGrp="1"/>
          </p:cNvSpPr>
          <p:nvPr/>
        </p:nvSpPr>
        <p:spPr>
          <a:xfrm xmlns:a="http://schemas.openxmlformats.org/drawingml/2006/main">
            <a:off x="76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4A43519-7A7A-484E-9F5D-9FAEF42E845C}"/>
              </a:ext>
            </a:extLst>
          </p:cNvPr>
          <p:cNvSpPr>
            <a:spLocks xmlns:a="http://schemas.openxmlformats.org/drawingml/2006/main" noGrp="1"/>
          </p:cNvSpPr>
          <p:nvPr/>
        </p:nvSpPr>
        <p:spPr>
          <a:xfrm xmlns:a="http://schemas.openxmlformats.org/drawingml/2006/main">
            <a:off x="114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67D18C9A-BA4D-4C16-AE2C-A52A33F6B032}"/>
              </a:ext>
            </a:extLst>
          </p:cNvPr>
          <p:cNvSpPr>
            <a:spLocks xmlns:a="http://schemas.openxmlformats.org/drawingml/2006/main" noGrp="1"/>
          </p:cNvSpPr>
          <p:nvPr/>
        </p:nvSpPr>
        <p:spPr>
          <a:xfrm xmlns:a="http://schemas.openxmlformats.org/drawingml/2006/main">
            <a:off x="152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12DB7AC8-9C2B-4585-8B3A-BBCDC96BD1D9}"/>
              </a:ext>
            </a:extLst>
          </p:cNvPr>
          <p:cNvSpPr>
            <a:spLocks xmlns:a="http://schemas.openxmlformats.org/drawingml/2006/main" noGrp="1"/>
          </p:cNvSpPr>
          <p:nvPr/>
        </p:nvSpPr>
        <p:spPr>
          <a:xfrm xmlns:a="http://schemas.openxmlformats.org/drawingml/2006/main">
            <a:off x="190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79059C1A-9147-4776-8733-32C0A0415865}"/>
              </a:ext>
            </a:extLst>
          </p:cNvPr>
          <p:cNvSpPr>
            <a:spLocks xmlns:a="http://schemas.openxmlformats.org/drawingml/2006/main" noGrp="1"/>
          </p:cNvSpPr>
          <p:nvPr/>
        </p:nvSpPr>
        <p:spPr>
          <a:xfrm xmlns:a="http://schemas.openxmlformats.org/drawingml/2006/main">
            <a:off x="228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33CD70CB-DBCB-4498-8973-5E90711ED256}"/>
              </a:ext>
            </a:extLst>
          </p:cNvPr>
          <p:cNvSpPr>
            <a:spLocks xmlns:a="http://schemas.openxmlformats.org/drawingml/2006/main" noGrp="1"/>
          </p:cNvSpPr>
          <p:nvPr/>
        </p:nvSpPr>
        <p:spPr>
          <a:xfrm xmlns:a="http://schemas.openxmlformats.org/drawingml/2006/main">
            <a:off x="266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81C43657-C40C-4D55-81B8-75DD8B6DA621}"/>
              </a:ext>
            </a:extLst>
          </p:cNvPr>
          <p:cNvSpPr>
            <a:spLocks xmlns:a="http://schemas.openxmlformats.org/drawingml/2006/main" noGrp="1"/>
          </p:cNvSpPr>
          <p:nvPr/>
        </p:nvSpPr>
        <p:spPr>
          <a:xfrm xmlns:a="http://schemas.openxmlformats.org/drawingml/2006/main">
            <a:off x="304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42E2B192-1C1E-4223-A7D1-A0FC4FC1410C}"/>
              </a:ext>
            </a:extLst>
          </p:cNvPr>
          <p:cNvSpPr>
            <a:spLocks xmlns:a="http://schemas.openxmlformats.org/drawingml/2006/main" noGrp="1"/>
          </p:cNvSpPr>
          <p:nvPr/>
        </p:nvSpPr>
        <p:spPr>
          <a:xfrm xmlns:a="http://schemas.openxmlformats.org/drawingml/2006/main">
            <a:off x="342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F246271E-4C2F-425C-9228-94EF315B3277}"/>
              </a:ext>
            </a:extLst>
          </p:cNvPr>
          <p:cNvSpPr>
            <a:spLocks xmlns:a="http://schemas.openxmlformats.org/drawingml/2006/main" noGrp="1"/>
          </p:cNvSpPr>
          <p:nvPr/>
        </p:nvSpPr>
        <p:spPr>
          <a:xfrm xmlns:a="http://schemas.openxmlformats.org/drawingml/2006/main">
            <a:off x="381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73ECB4FA-9432-48A8-A401-6A6028BE9816}"/>
              </a:ext>
            </a:extLst>
          </p:cNvPr>
          <p:cNvSpPr>
            <a:spLocks xmlns:a="http://schemas.openxmlformats.org/drawingml/2006/main" noGrp="1"/>
          </p:cNvSpPr>
          <p:nvPr/>
        </p:nvSpPr>
        <p:spPr>
          <a:xfrm xmlns:a="http://schemas.openxmlformats.org/drawingml/2006/main">
            <a:off x="419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1D4DF470-0175-4513-AB7C-15ACF6E8CC7C}"/>
              </a:ext>
            </a:extLst>
          </p:cNvPr>
          <p:cNvSpPr>
            <a:spLocks xmlns:a="http://schemas.openxmlformats.org/drawingml/2006/main" noGrp="1"/>
          </p:cNvSpPr>
          <p:nvPr/>
        </p:nvSpPr>
        <p:spPr>
          <a:xfrm xmlns:a="http://schemas.openxmlformats.org/drawingml/2006/main">
            <a:off x="457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8F89E29A-35FD-466F-A18F-E1CF296357AB}"/>
              </a:ext>
            </a:extLst>
          </p:cNvPr>
          <p:cNvSpPr>
            <a:spLocks xmlns:a="http://schemas.openxmlformats.org/drawingml/2006/main" noGrp="1"/>
          </p:cNvSpPr>
          <p:nvPr/>
        </p:nvSpPr>
        <p:spPr>
          <a:xfrm xmlns:a="http://schemas.openxmlformats.org/drawingml/2006/main">
            <a:off x="495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320B239C-CA17-4981-BCB5-EF42B57E3135}"/>
              </a:ext>
            </a:extLst>
          </p:cNvPr>
          <p:cNvSpPr>
            <a:spLocks xmlns:a="http://schemas.openxmlformats.org/drawingml/2006/main" noGrp="1"/>
          </p:cNvSpPr>
          <p:nvPr/>
        </p:nvSpPr>
        <p:spPr>
          <a:xfrm xmlns:a="http://schemas.openxmlformats.org/drawingml/2006/main">
            <a:off x="533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69036976-DFE5-4838-9A09-0975CB98F89B}"/>
              </a:ext>
            </a:extLst>
          </p:cNvPr>
          <p:cNvSpPr>
            <a:spLocks xmlns:a="http://schemas.openxmlformats.org/drawingml/2006/main" noGrp="1"/>
          </p:cNvSpPr>
          <p:nvPr/>
        </p:nvSpPr>
        <p:spPr>
          <a:xfrm xmlns:a="http://schemas.openxmlformats.org/drawingml/2006/main">
            <a:off x="571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FD6B41B9-EA9D-4DFB-8FEF-4E84919BE130}"/>
              </a:ext>
            </a:extLst>
          </p:cNvPr>
          <p:cNvSpPr>
            <a:spLocks xmlns:a="http://schemas.openxmlformats.org/drawingml/2006/main" noGrp="1"/>
          </p:cNvSpPr>
          <p:nvPr/>
        </p:nvSpPr>
        <p:spPr>
          <a:xfrm xmlns:a="http://schemas.openxmlformats.org/drawingml/2006/main">
            <a:off x="609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53EA8D0B-66DC-4110-A62A-4E448B0BD40C}"/>
              </a:ext>
            </a:extLst>
          </p:cNvPr>
          <p:cNvSpPr>
            <a:spLocks xmlns:a="http://schemas.openxmlformats.org/drawingml/2006/main" noGrp="1"/>
          </p:cNvSpPr>
          <p:nvPr/>
        </p:nvSpPr>
        <p:spPr>
          <a:xfrm xmlns:a="http://schemas.openxmlformats.org/drawingml/2006/main">
            <a:off x="647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8000D3B3-4741-46FD-A939-548D0F97A824}"/>
              </a:ext>
            </a:extLst>
          </p:cNvPr>
          <p:cNvSpPr>
            <a:spLocks xmlns:a="http://schemas.openxmlformats.org/drawingml/2006/main" noGrp="1"/>
          </p:cNvSpPr>
          <p:nvPr/>
        </p:nvSpPr>
        <p:spPr>
          <a:xfrm xmlns:a="http://schemas.openxmlformats.org/drawingml/2006/main">
            <a:off x="685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E0F2710F-4C91-495B-8493-B391C8A6996B}"/>
              </a:ext>
            </a:extLst>
          </p:cNvPr>
          <p:cNvSpPr>
            <a:spLocks xmlns:a="http://schemas.openxmlformats.org/drawingml/2006/main" noGrp="1"/>
          </p:cNvSpPr>
          <p:nvPr/>
        </p:nvSpPr>
        <p:spPr>
          <a:xfrm xmlns:a="http://schemas.openxmlformats.org/drawingml/2006/main">
            <a:off x="723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F751F39A-55C8-45FC-BF14-CD38EBC32A5F}"/>
              </a:ext>
            </a:extLst>
          </p:cNvPr>
          <p:cNvSpPr>
            <a:spLocks xmlns:a="http://schemas.openxmlformats.org/drawingml/2006/main" noGrp="1"/>
          </p:cNvSpPr>
          <p:nvPr/>
        </p:nvSpPr>
        <p:spPr>
          <a:xfrm xmlns:a="http://schemas.openxmlformats.org/drawingml/2006/main">
            <a:off x="762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126CA637-B9B6-4169-9581-002509C4B41D}"/>
              </a:ext>
            </a:extLst>
          </p:cNvPr>
          <p:cNvSpPr>
            <a:spLocks xmlns:a="http://schemas.openxmlformats.org/drawingml/2006/main" noGrp="1"/>
          </p:cNvSpPr>
          <p:nvPr/>
        </p:nvSpPr>
        <p:spPr>
          <a:xfrm xmlns:a="http://schemas.openxmlformats.org/drawingml/2006/main">
            <a:off x="800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82A7B225-2094-452D-9518-7D52FA4314EE}"/>
              </a:ext>
            </a:extLst>
          </p:cNvPr>
          <p:cNvSpPr>
            <a:spLocks xmlns:a="http://schemas.openxmlformats.org/drawingml/2006/main" noGrp="1"/>
          </p:cNvSpPr>
          <p:nvPr/>
        </p:nvSpPr>
        <p:spPr>
          <a:xfrm xmlns:a="http://schemas.openxmlformats.org/drawingml/2006/main">
            <a:off x="838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3D4B959F-CD6B-4BFB-A6BA-FA733C4C7EFE}"/>
              </a:ext>
            </a:extLst>
          </p:cNvPr>
          <p:cNvSpPr>
            <a:spLocks xmlns:a="http://schemas.openxmlformats.org/drawingml/2006/main" noGrp="1"/>
          </p:cNvSpPr>
          <p:nvPr/>
        </p:nvSpPr>
        <p:spPr>
          <a:xfrm xmlns:a="http://schemas.openxmlformats.org/drawingml/2006/main">
            <a:off x="876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2198A4C0-D49A-4D71-B7B4-D0E9A2469290}"/>
              </a:ext>
            </a:extLst>
          </p:cNvPr>
          <p:cNvSpPr>
            <a:spLocks xmlns:a="http://schemas.openxmlformats.org/drawingml/2006/main" noGrp="1"/>
          </p:cNvSpPr>
          <p:nvPr/>
        </p:nvSpPr>
        <p:spPr>
          <a:xfrm xmlns:a="http://schemas.openxmlformats.org/drawingml/2006/main">
            <a:off x="914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5D49443C-6412-4D03-8B18-9F1C6C037BA4}"/>
              </a:ext>
            </a:extLst>
          </p:cNvPr>
          <p:cNvSpPr>
            <a:spLocks xmlns:a="http://schemas.openxmlformats.org/drawingml/2006/main" noGrp="1"/>
          </p:cNvSpPr>
          <p:nvPr/>
        </p:nvSpPr>
        <p:spPr>
          <a:xfrm xmlns:a="http://schemas.openxmlformats.org/drawingml/2006/main">
            <a:off x="952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A517A567-46B6-4CDF-99DD-C7AEA746AD48}"/>
              </a:ext>
            </a:extLst>
          </p:cNvPr>
          <p:cNvSpPr>
            <a:spLocks xmlns:a="http://schemas.openxmlformats.org/drawingml/2006/main" noGrp="1"/>
          </p:cNvSpPr>
          <p:nvPr/>
        </p:nvSpPr>
        <p:spPr>
          <a:xfrm xmlns:a="http://schemas.openxmlformats.org/drawingml/2006/main">
            <a:off x="990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0E09A606-CFEF-42E5-91CF-432E3778A265}"/>
              </a:ext>
            </a:extLst>
          </p:cNvPr>
          <p:cNvSpPr>
            <a:spLocks xmlns:a="http://schemas.openxmlformats.org/drawingml/2006/main" noGrp="1"/>
          </p:cNvSpPr>
          <p:nvPr/>
        </p:nvSpPr>
        <p:spPr>
          <a:xfrm xmlns:a="http://schemas.openxmlformats.org/drawingml/2006/main">
            <a:off x="1028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7473BB62-92AE-4957-A124-2C775D81D657}"/>
              </a:ext>
            </a:extLst>
          </p:cNvPr>
          <p:cNvSpPr>
            <a:spLocks xmlns:a="http://schemas.openxmlformats.org/drawingml/2006/main" noGrp="1"/>
          </p:cNvSpPr>
          <p:nvPr/>
        </p:nvSpPr>
        <p:spPr>
          <a:xfrm xmlns:a="http://schemas.openxmlformats.org/drawingml/2006/main">
            <a:off x="1066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D4E97DAD-43CC-4BE5-84FD-736E3C1B39B9}"/>
              </a:ext>
            </a:extLst>
          </p:cNvPr>
          <p:cNvSpPr>
            <a:spLocks xmlns:a="http://schemas.openxmlformats.org/drawingml/2006/main" noGrp="1"/>
          </p:cNvSpPr>
          <p:nvPr/>
        </p:nvSpPr>
        <p:spPr>
          <a:xfrm xmlns:a="http://schemas.openxmlformats.org/drawingml/2006/main">
            <a:off x="1104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192512A2-E303-4D78-90A9-6F747DE4A8FE}"/>
              </a:ext>
            </a:extLst>
          </p:cNvPr>
          <p:cNvSpPr>
            <a:spLocks xmlns:a="http://schemas.openxmlformats.org/drawingml/2006/main" noGrp="1"/>
          </p:cNvSpPr>
          <p:nvPr/>
        </p:nvSpPr>
        <p:spPr>
          <a:xfrm xmlns:a="http://schemas.openxmlformats.org/drawingml/2006/main">
            <a:off x="1143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531618BA-A024-4F30-B8F0-AB26D1F1CAB3}"/>
              </a:ext>
            </a:extLst>
          </p:cNvPr>
          <p:cNvSpPr>
            <a:spLocks xmlns:a="http://schemas.openxmlformats.org/drawingml/2006/main" noGrp="1"/>
          </p:cNvSpPr>
          <p:nvPr/>
        </p:nvSpPr>
        <p:spPr>
          <a:xfrm xmlns:a="http://schemas.openxmlformats.org/drawingml/2006/main">
            <a:off x="1181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1B37D68D-0FD6-44E1-ADDB-40AAE9850FCB}"/>
              </a:ext>
            </a:extLst>
          </p:cNvPr>
          <p:cNvSpPr>
            <a:spLocks xmlns:a="http://schemas.openxmlformats.org/drawingml/2006/main" noGrp="1"/>
          </p:cNvSpPr>
          <p:nvPr/>
        </p:nvSpPr>
        <p:spPr>
          <a:xfrm xmlns:a="http://schemas.openxmlformats.org/drawingml/2006/main">
            <a:off x="1219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D04C4FA4-A443-4EED-9D8D-A4D362F06636}"/>
              </a:ext>
            </a:extLst>
          </p:cNvPr>
          <p:cNvSpPr>
            <a:spLocks xmlns:a="http://schemas.openxmlformats.org/drawingml/2006/main" noGrp="1"/>
          </p:cNvSpPr>
          <p:nvPr/>
        </p:nvSpPr>
        <p:spPr>
          <a:xfrm xmlns:a="http://schemas.openxmlformats.org/drawingml/2006/main">
            <a:off x="1257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3503855E-D49E-47D1-8C7A-31946B52B5CF}"/>
              </a:ext>
            </a:extLst>
          </p:cNvPr>
          <p:cNvSpPr>
            <a:spLocks xmlns:a="http://schemas.openxmlformats.org/drawingml/2006/main" noGrp="1"/>
          </p:cNvSpPr>
          <p:nvPr/>
        </p:nvSpPr>
        <p:spPr>
          <a:xfrm xmlns:a="http://schemas.openxmlformats.org/drawingml/2006/main">
            <a:off x="1295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C476AC63-19E6-4EB5-AA24-36931B68ADC6}"/>
              </a:ext>
            </a:extLst>
          </p:cNvPr>
          <p:cNvSpPr>
            <a:spLocks xmlns:a="http://schemas.openxmlformats.org/drawingml/2006/main" noGrp="1"/>
          </p:cNvSpPr>
          <p:nvPr/>
        </p:nvSpPr>
        <p:spPr>
          <a:xfrm xmlns:a="http://schemas.openxmlformats.org/drawingml/2006/main">
            <a:off x="1333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5BAF9487-3D41-4B04-940A-1A6D7E9E1410}"/>
              </a:ext>
            </a:extLst>
          </p:cNvPr>
          <p:cNvSpPr>
            <a:spLocks xmlns:a="http://schemas.openxmlformats.org/drawingml/2006/main" noGrp="1"/>
          </p:cNvSpPr>
          <p:nvPr/>
        </p:nvSpPr>
        <p:spPr>
          <a:xfrm xmlns:a="http://schemas.openxmlformats.org/drawingml/2006/main">
            <a:off x="1371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92235D9D-64B6-4EEA-B7FD-2EF4E5EBCD55}"/>
              </a:ext>
            </a:extLst>
          </p:cNvPr>
          <p:cNvSpPr>
            <a:spLocks xmlns:a="http://schemas.openxmlformats.org/drawingml/2006/main" noGrp="1"/>
          </p:cNvSpPr>
          <p:nvPr/>
        </p:nvSpPr>
        <p:spPr>
          <a:xfrm xmlns:a="http://schemas.openxmlformats.org/drawingml/2006/main">
            <a:off x="1409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23B71A12-CCFB-44A6-9114-3B804A2B6857}"/>
              </a:ext>
            </a:extLst>
          </p:cNvPr>
          <p:cNvSpPr>
            <a:spLocks xmlns:a="http://schemas.openxmlformats.org/drawingml/2006/main" noGrp="1"/>
          </p:cNvSpPr>
          <p:nvPr/>
        </p:nvSpPr>
        <p:spPr>
          <a:xfrm xmlns:a="http://schemas.openxmlformats.org/drawingml/2006/main">
            <a:off x="1447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12862730-56C3-445E-99F8-FC0CA614E7AD}"/>
              </a:ext>
            </a:extLst>
          </p:cNvPr>
          <p:cNvSpPr>
            <a:spLocks xmlns:a="http://schemas.openxmlformats.org/drawingml/2006/main" noGrp="1"/>
          </p:cNvSpPr>
          <p:nvPr/>
        </p:nvSpPr>
        <p:spPr>
          <a:xfrm xmlns:a="http://schemas.openxmlformats.org/drawingml/2006/main">
            <a:off x="1485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2B60E229-CBC2-44A2-AF50-6F978C312D8E}"/>
              </a:ext>
            </a:extLst>
          </p:cNvPr>
          <p:cNvSpPr>
            <a:spLocks xmlns:a="http://schemas.openxmlformats.org/drawingml/2006/main" noGrp="1"/>
          </p:cNvSpPr>
          <p:nvPr/>
        </p:nvSpPr>
        <p:spPr>
          <a:xfrm xmlns:a="http://schemas.openxmlformats.org/drawingml/2006/main">
            <a:off x="1524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2" name="">
            <a:extLst xmlns:a="http://schemas.openxmlformats.org/drawingml/2006/main">
              <a:ext uri="{FF2B5EF4-FFF2-40B4-BE49-F238E27FC236}">
                <a16:creationId xmlns:a16="http://schemas.microsoft.com/office/drawing/2014/main" id="{4841682B-B44A-4CEF-91D5-4D58AF0820FE}"/>
              </a:ext>
            </a:extLst>
          </p:cNvPr>
          <p:cNvSpPr>
            <a:spLocks xmlns:a="http://schemas.openxmlformats.org/drawingml/2006/main" noGrp="1"/>
          </p:cNvSpPr>
          <p:nvPr/>
        </p:nvSpPr>
        <p:spPr>
          <a:xfrm xmlns:a="http://schemas.openxmlformats.org/drawingml/2006/main">
            <a:off x="1562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8058776A-76B9-434D-8C18-0B2FE04193B5}"/>
              </a:ext>
            </a:extLst>
          </p:cNvPr>
          <p:cNvSpPr>
            <a:spLocks xmlns:a="http://schemas.openxmlformats.org/drawingml/2006/main" noGrp="1"/>
          </p:cNvSpPr>
          <p:nvPr/>
        </p:nvSpPr>
        <p:spPr>
          <a:xfrm xmlns:a="http://schemas.openxmlformats.org/drawingml/2006/main">
            <a:off x="1600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52E3C6FC-BB24-46D0-879B-C4ECD4C3DE67}"/>
              </a:ext>
            </a:extLst>
          </p:cNvPr>
          <p:cNvSpPr>
            <a:spLocks xmlns:a="http://schemas.openxmlformats.org/drawingml/2006/main" noGrp="1"/>
          </p:cNvSpPr>
          <p:nvPr/>
        </p:nvSpPr>
        <p:spPr>
          <a:xfrm xmlns:a="http://schemas.openxmlformats.org/drawingml/2006/main">
            <a:off x="1638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F821B0F3-AE89-49BE-82CB-52A302E574DD}"/>
              </a:ext>
            </a:extLst>
          </p:cNvPr>
          <p:cNvSpPr>
            <a:spLocks xmlns:a="http://schemas.openxmlformats.org/drawingml/2006/main" noGrp="1"/>
          </p:cNvSpPr>
          <p:nvPr/>
        </p:nvSpPr>
        <p:spPr>
          <a:xfrm xmlns:a="http://schemas.openxmlformats.org/drawingml/2006/main">
            <a:off x="1676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6" name="">
            <a:extLst xmlns:a="http://schemas.openxmlformats.org/drawingml/2006/main">
              <a:ext uri="{FF2B5EF4-FFF2-40B4-BE49-F238E27FC236}">
                <a16:creationId xmlns:a16="http://schemas.microsoft.com/office/drawing/2014/main" id="{39B2D50C-0950-4250-83EB-40320890F750}"/>
              </a:ext>
            </a:extLst>
          </p:cNvPr>
          <p:cNvSpPr>
            <a:spLocks xmlns:a="http://schemas.openxmlformats.org/drawingml/2006/main" noGrp="1"/>
          </p:cNvSpPr>
          <p:nvPr/>
        </p:nvSpPr>
        <p:spPr>
          <a:xfrm xmlns:a="http://schemas.openxmlformats.org/drawingml/2006/main">
            <a:off x="1714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7" name="">
            <a:extLst xmlns:a="http://schemas.openxmlformats.org/drawingml/2006/main">
              <a:ext uri="{FF2B5EF4-FFF2-40B4-BE49-F238E27FC236}">
                <a16:creationId xmlns:a16="http://schemas.microsoft.com/office/drawing/2014/main" id="{78289A85-DBB3-4CB2-9B1D-949C5EC3CCBC}"/>
              </a:ext>
            </a:extLst>
          </p:cNvPr>
          <p:cNvSpPr>
            <a:spLocks xmlns:a="http://schemas.openxmlformats.org/drawingml/2006/main" noGrp="1"/>
          </p:cNvSpPr>
          <p:nvPr/>
        </p:nvSpPr>
        <p:spPr>
          <a:xfrm xmlns:a="http://schemas.openxmlformats.org/drawingml/2006/main">
            <a:off x="1752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8" name="">
            <a:extLst xmlns:a="http://schemas.openxmlformats.org/drawingml/2006/main">
              <a:ext uri="{FF2B5EF4-FFF2-40B4-BE49-F238E27FC236}">
                <a16:creationId xmlns:a16="http://schemas.microsoft.com/office/drawing/2014/main" id="{5CE03B3E-8BC1-4CBF-9757-A4F666DCFED4}"/>
              </a:ext>
            </a:extLst>
          </p:cNvPr>
          <p:cNvSpPr>
            <a:spLocks xmlns:a="http://schemas.openxmlformats.org/drawingml/2006/main" noGrp="1"/>
          </p:cNvSpPr>
          <p:nvPr/>
        </p:nvSpPr>
        <p:spPr>
          <a:xfrm xmlns:a="http://schemas.openxmlformats.org/drawingml/2006/main">
            <a:off x="1790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F927645D-7965-4F0F-8B82-9A898BC22305}"/>
              </a:ext>
            </a:extLst>
          </p:cNvPr>
          <p:cNvSpPr>
            <a:spLocks xmlns:a="http://schemas.openxmlformats.org/drawingml/2006/main" noGrp="1"/>
          </p:cNvSpPr>
          <p:nvPr/>
        </p:nvSpPr>
        <p:spPr>
          <a:xfrm xmlns:a="http://schemas.openxmlformats.org/drawingml/2006/main">
            <a:off x="0" y="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0" name="">
            <a:extLst xmlns:a="http://schemas.openxmlformats.org/drawingml/2006/main">
              <a:ext uri="{FF2B5EF4-FFF2-40B4-BE49-F238E27FC236}">
                <a16:creationId xmlns:a16="http://schemas.microsoft.com/office/drawing/2014/main" id="{BC0999C1-2558-425E-B3E0-9FD8E52AD5A1}"/>
              </a:ext>
            </a:extLst>
          </p:cNvPr>
          <p:cNvSpPr>
            <a:spLocks xmlns:a="http://schemas.openxmlformats.org/drawingml/2006/main" noGrp="1"/>
          </p:cNvSpPr>
          <p:nvPr/>
        </p:nvSpPr>
        <p:spPr>
          <a:xfrm xmlns:a="http://schemas.openxmlformats.org/drawingml/2006/main">
            <a:off x="0" y="38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1" name="">
            <a:extLst xmlns:a="http://schemas.openxmlformats.org/drawingml/2006/main">
              <a:ext uri="{FF2B5EF4-FFF2-40B4-BE49-F238E27FC236}">
                <a16:creationId xmlns:a16="http://schemas.microsoft.com/office/drawing/2014/main" id="{69AA721F-4EF9-489D-B52C-53D5D8D15001}"/>
              </a:ext>
            </a:extLst>
          </p:cNvPr>
          <p:cNvSpPr>
            <a:spLocks xmlns:a="http://schemas.openxmlformats.org/drawingml/2006/main" noGrp="1"/>
          </p:cNvSpPr>
          <p:nvPr/>
        </p:nvSpPr>
        <p:spPr>
          <a:xfrm xmlns:a="http://schemas.openxmlformats.org/drawingml/2006/main">
            <a:off x="0" y="76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2" name="">
            <a:extLst xmlns:a="http://schemas.openxmlformats.org/drawingml/2006/main">
              <a:ext uri="{FF2B5EF4-FFF2-40B4-BE49-F238E27FC236}">
                <a16:creationId xmlns:a16="http://schemas.microsoft.com/office/drawing/2014/main" id="{AD2DAA56-3657-4BE4-BF4C-547575575652}"/>
              </a:ext>
            </a:extLst>
          </p:cNvPr>
          <p:cNvSpPr>
            <a:spLocks xmlns:a="http://schemas.openxmlformats.org/drawingml/2006/main" noGrp="1"/>
          </p:cNvSpPr>
          <p:nvPr/>
        </p:nvSpPr>
        <p:spPr>
          <a:xfrm xmlns:a="http://schemas.openxmlformats.org/drawingml/2006/main">
            <a:off x="0" y="114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3" name="">
            <a:extLst xmlns:a="http://schemas.openxmlformats.org/drawingml/2006/main">
              <a:ext uri="{FF2B5EF4-FFF2-40B4-BE49-F238E27FC236}">
                <a16:creationId xmlns:a16="http://schemas.microsoft.com/office/drawing/2014/main" id="{E078A2A4-E2D3-458C-A882-2BFC637D1346}"/>
              </a:ext>
            </a:extLst>
          </p:cNvPr>
          <p:cNvSpPr>
            <a:spLocks xmlns:a="http://schemas.openxmlformats.org/drawingml/2006/main" noGrp="1"/>
          </p:cNvSpPr>
          <p:nvPr/>
        </p:nvSpPr>
        <p:spPr>
          <a:xfrm xmlns:a="http://schemas.openxmlformats.org/drawingml/2006/main">
            <a:off x="0" y="152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4" name="">
            <a:extLst xmlns:a="http://schemas.openxmlformats.org/drawingml/2006/main">
              <a:ext uri="{FF2B5EF4-FFF2-40B4-BE49-F238E27FC236}">
                <a16:creationId xmlns:a16="http://schemas.microsoft.com/office/drawing/2014/main" id="{B417405B-EE1F-4231-B5C1-5B10A74DDC44}"/>
              </a:ext>
            </a:extLst>
          </p:cNvPr>
          <p:cNvSpPr>
            <a:spLocks xmlns:a="http://schemas.openxmlformats.org/drawingml/2006/main" noGrp="1"/>
          </p:cNvSpPr>
          <p:nvPr/>
        </p:nvSpPr>
        <p:spPr>
          <a:xfrm xmlns:a="http://schemas.openxmlformats.org/drawingml/2006/main">
            <a:off x="0" y="190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5" name="">
            <a:extLst xmlns:a="http://schemas.openxmlformats.org/drawingml/2006/main">
              <a:ext uri="{FF2B5EF4-FFF2-40B4-BE49-F238E27FC236}">
                <a16:creationId xmlns:a16="http://schemas.microsoft.com/office/drawing/2014/main" id="{299AB977-09C3-4FD5-9D17-23725ED11DAC}"/>
              </a:ext>
            </a:extLst>
          </p:cNvPr>
          <p:cNvSpPr>
            <a:spLocks xmlns:a="http://schemas.openxmlformats.org/drawingml/2006/main" noGrp="1"/>
          </p:cNvSpPr>
          <p:nvPr/>
        </p:nvSpPr>
        <p:spPr>
          <a:xfrm xmlns:a="http://schemas.openxmlformats.org/drawingml/2006/main">
            <a:off x="0" y="228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6" name="">
            <a:extLst xmlns:a="http://schemas.openxmlformats.org/drawingml/2006/main">
              <a:ext uri="{FF2B5EF4-FFF2-40B4-BE49-F238E27FC236}">
                <a16:creationId xmlns:a16="http://schemas.microsoft.com/office/drawing/2014/main" id="{6DF21F32-6206-4FF5-BBD2-534595CD0FE9}"/>
              </a:ext>
            </a:extLst>
          </p:cNvPr>
          <p:cNvSpPr>
            <a:spLocks xmlns:a="http://schemas.openxmlformats.org/drawingml/2006/main" noGrp="1"/>
          </p:cNvSpPr>
          <p:nvPr/>
        </p:nvSpPr>
        <p:spPr>
          <a:xfrm xmlns:a="http://schemas.openxmlformats.org/drawingml/2006/main">
            <a:off x="0" y="266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7" name="">
            <a:extLst xmlns:a="http://schemas.openxmlformats.org/drawingml/2006/main">
              <a:ext uri="{FF2B5EF4-FFF2-40B4-BE49-F238E27FC236}">
                <a16:creationId xmlns:a16="http://schemas.microsoft.com/office/drawing/2014/main" id="{C235D1EA-A404-4877-888A-610BB45E29B6}"/>
              </a:ext>
            </a:extLst>
          </p:cNvPr>
          <p:cNvSpPr>
            <a:spLocks xmlns:a="http://schemas.openxmlformats.org/drawingml/2006/main" noGrp="1"/>
          </p:cNvSpPr>
          <p:nvPr/>
        </p:nvSpPr>
        <p:spPr>
          <a:xfrm xmlns:a="http://schemas.openxmlformats.org/drawingml/2006/main">
            <a:off x="0" y="304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8" name="">
            <a:extLst xmlns:a="http://schemas.openxmlformats.org/drawingml/2006/main">
              <a:ext uri="{FF2B5EF4-FFF2-40B4-BE49-F238E27FC236}">
                <a16:creationId xmlns:a16="http://schemas.microsoft.com/office/drawing/2014/main" id="{F4709807-C8E8-402D-8004-77EFE44469DC}"/>
              </a:ext>
            </a:extLst>
          </p:cNvPr>
          <p:cNvSpPr>
            <a:spLocks xmlns:a="http://schemas.openxmlformats.org/drawingml/2006/main" noGrp="1"/>
          </p:cNvSpPr>
          <p:nvPr/>
        </p:nvSpPr>
        <p:spPr>
          <a:xfrm xmlns:a="http://schemas.openxmlformats.org/drawingml/2006/main">
            <a:off x="0" y="342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9" name="">
            <a:extLst xmlns:a="http://schemas.openxmlformats.org/drawingml/2006/main">
              <a:ext uri="{FF2B5EF4-FFF2-40B4-BE49-F238E27FC236}">
                <a16:creationId xmlns:a16="http://schemas.microsoft.com/office/drawing/2014/main" id="{E438F63F-9CC7-4AE1-9485-8A81E36E177D}"/>
              </a:ext>
            </a:extLst>
          </p:cNvPr>
          <p:cNvSpPr>
            <a:spLocks xmlns:a="http://schemas.openxmlformats.org/drawingml/2006/main" noGrp="1"/>
          </p:cNvSpPr>
          <p:nvPr/>
        </p:nvSpPr>
        <p:spPr>
          <a:xfrm xmlns:a="http://schemas.openxmlformats.org/drawingml/2006/main">
            <a:off x="0" y="381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0" name="">
            <a:extLst xmlns:a="http://schemas.openxmlformats.org/drawingml/2006/main">
              <a:ext uri="{FF2B5EF4-FFF2-40B4-BE49-F238E27FC236}">
                <a16:creationId xmlns:a16="http://schemas.microsoft.com/office/drawing/2014/main" id="{7E292549-8EB6-422F-A584-67548FC37B02}"/>
              </a:ext>
            </a:extLst>
          </p:cNvPr>
          <p:cNvSpPr>
            <a:spLocks xmlns:a="http://schemas.openxmlformats.org/drawingml/2006/main" noGrp="1"/>
          </p:cNvSpPr>
          <p:nvPr/>
        </p:nvSpPr>
        <p:spPr>
          <a:xfrm xmlns:a="http://schemas.openxmlformats.org/drawingml/2006/main">
            <a:off x="0" y="419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1" name="">
            <a:extLst xmlns:a="http://schemas.openxmlformats.org/drawingml/2006/main">
              <a:ext uri="{FF2B5EF4-FFF2-40B4-BE49-F238E27FC236}">
                <a16:creationId xmlns:a16="http://schemas.microsoft.com/office/drawing/2014/main" id="{5BF629DD-02D6-4A4A-A13C-497750F47D2D}"/>
              </a:ext>
            </a:extLst>
          </p:cNvPr>
          <p:cNvSpPr>
            <a:spLocks xmlns:a="http://schemas.openxmlformats.org/drawingml/2006/main" noGrp="1"/>
          </p:cNvSpPr>
          <p:nvPr/>
        </p:nvSpPr>
        <p:spPr>
          <a:xfrm xmlns:a="http://schemas.openxmlformats.org/drawingml/2006/main">
            <a:off x="0" y="457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2" name="">
            <a:extLst xmlns:a="http://schemas.openxmlformats.org/drawingml/2006/main">
              <a:ext uri="{FF2B5EF4-FFF2-40B4-BE49-F238E27FC236}">
                <a16:creationId xmlns:a16="http://schemas.microsoft.com/office/drawing/2014/main" id="{94B8B12D-0FDB-4525-8E97-11C6A0B99A0D}"/>
              </a:ext>
            </a:extLst>
          </p:cNvPr>
          <p:cNvSpPr>
            <a:spLocks xmlns:a="http://schemas.openxmlformats.org/drawingml/2006/main" noGrp="1"/>
          </p:cNvSpPr>
          <p:nvPr/>
        </p:nvSpPr>
        <p:spPr>
          <a:xfrm xmlns:a="http://schemas.openxmlformats.org/drawingml/2006/main">
            <a:off x="0" y="495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3" name="">
            <a:extLst xmlns:a="http://schemas.openxmlformats.org/drawingml/2006/main">
              <a:ext uri="{FF2B5EF4-FFF2-40B4-BE49-F238E27FC236}">
                <a16:creationId xmlns:a16="http://schemas.microsoft.com/office/drawing/2014/main" id="{827B04D6-3C27-4164-9879-0C3382D522BC}"/>
              </a:ext>
            </a:extLst>
          </p:cNvPr>
          <p:cNvSpPr>
            <a:spLocks xmlns:a="http://schemas.openxmlformats.org/drawingml/2006/main" noGrp="1"/>
          </p:cNvSpPr>
          <p:nvPr/>
        </p:nvSpPr>
        <p:spPr>
          <a:xfrm xmlns:a="http://schemas.openxmlformats.org/drawingml/2006/main">
            <a:off x="0" y="533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4" name="">
            <a:extLst xmlns:a="http://schemas.openxmlformats.org/drawingml/2006/main">
              <a:ext uri="{FF2B5EF4-FFF2-40B4-BE49-F238E27FC236}">
                <a16:creationId xmlns:a16="http://schemas.microsoft.com/office/drawing/2014/main" id="{538B21CD-8F78-4EF6-BFA6-9D53DFB96D6B}"/>
              </a:ext>
            </a:extLst>
          </p:cNvPr>
          <p:cNvSpPr>
            <a:spLocks xmlns:a="http://schemas.openxmlformats.org/drawingml/2006/main" noGrp="1"/>
          </p:cNvSpPr>
          <p:nvPr/>
        </p:nvSpPr>
        <p:spPr>
          <a:xfrm xmlns:a="http://schemas.openxmlformats.org/drawingml/2006/main">
            <a:off x="0" y="571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5" name="">
            <a:extLst xmlns:a="http://schemas.openxmlformats.org/drawingml/2006/main">
              <a:ext uri="{FF2B5EF4-FFF2-40B4-BE49-F238E27FC236}">
                <a16:creationId xmlns:a16="http://schemas.microsoft.com/office/drawing/2014/main" id="{6685AC5A-9288-4836-BF5A-8D00E68EA02F}"/>
              </a:ext>
            </a:extLst>
          </p:cNvPr>
          <p:cNvSpPr>
            <a:spLocks xmlns:a="http://schemas.openxmlformats.org/drawingml/2006/main" noGrp="1"/>
          </p:cNvSpPr>
          <p:nvPr/>
        </p:nvSpPr>
        <p:spPr>
          <a:xfrm xmlns:a="http://schemas.openxmlformats.org/drawingml/2006/main">
            <a:off x="0" y="609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6" name="">
            <a:extLst xmlns:a="http://schemas.openxmlformats.org/drawingml/2006/main">
              <a:ext uri="{FF2B5EF4-FFF2-40B4-BE49-F238E27FC236}">
                <a16:creationId xmlns:a16="http://schemas.microsoft.com/office/drawing/2014/main" id="{257B4275-A8E2-4167-9612-0945D0F22A8F}"/>
              </a:ext>
            </a:extLst>
          </p:cNvPr>
          <p:cNvSpPr>
            <a:spLocks xmlns:a="http://schemas.openxmlformats.org/drawingml/2006/main" noGrp="1"/>
          </p:cNvSpPr>
          <p:nvPr/>
        </p:nvSpPr>
        <p:spPr>
          <a:xfrm xmlns:a="http://schemas.openxmlformats.org/drawingml/2006/main">
            <a:off x="0" y="647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7" name="">
            <a:extLst xmlns:a="http://schemas.openxmlformats.org/drawingml/2006/main">
              <a:ext uri="{FF2B5EF4-FFF2-40B4-BE49-F238E27FC236}">
                <a16:creationId xmlns:a16="http://schemas.microsoft.com/office/drawing/2014/main" id="{A568A526-4352-4125-8D6F-DE81C1C7D0D8}"/>
              </a:ext>
            </a:extLst>
          </p:cNvPr>
          <p:cNvSpPr>
            <a:spLocks xmlns:a="http://schemas.openxmlformats.org/drawingml/2006/main" noGrp="1"/>
          </p:cNvSpPr>
          <p:nvPr/>
        </p:nvSpPr>
        <p:spPr>
          <a:xfrm xmlns:a="http://schemas.openxmlformats.org/drawingml/2006/main">
            <a:off x="0" y="685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8" name="">
            <a:extLst xmlns:a="http://schemas.openxmlformats.org/drawingml/2006/main">
              <a:ext uri="{FF2B5EF4-FFF2-40B4-BE49-F238E27FC236}">
                <a16:creationId xmlns:a16="http://schemas.microsoft.com/office/drawing/2014/main" id="{411DDCE5-7E99-4B85-AC98-E7B01D36B641}"/>
              </a:ext>
            </a:extLst>
          </p:cNvPr>
          <p:cNvSpPr>
            <a:spLocks xmlns:a="http://schemas.openxmlformats.org/drawingml/2006/main" noGrp="1"/>
          </p:cNvSpPr>
          <p:nvPr/>
        </p:nvSpPr>
        <p:spPr>
          <a:xfrm xmlns:a="http://schemas.openxmlformats.org/drawingml/2006/main">
            <a:off x="0" y="723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9" name="">
            <a:extLst xmlns:a="http://schemas.openxmlformats.org/drawingml/2006/main">
              <a:ext uri="{FF2B5EF4-FFF2-40B4-BE49-F238E27FC236}">
                <a16:creationId xmlns:a16="http://schemas.microsoft.com/office/drawing/2014/main" id="{2EA45F35-A800-4313-8D8D-F8985D6E1DD5}"/>
              </a:ext>
            </a:extLst>
          </p:cNvPr>
          <p:cNvSpPr>
            <a:spLocks xmlns:a="http://schemas.openxmlformats.org/drawingml/2006/main" noGrp="1"/>
          </p:cNvSpPr>
          <p:nvPr/>
        </p:nvSpPr>
        <p:spPr>
          <a:xfrm xmlns:a="http://schemas.openxmlformats.org/drawingml/2006/main">
            <a:off x="0" y="762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0" name="">
            <a:extLst xmlns:a="http://schemas.openxmlformats.org/drawingml/2006/main">
              <a:ext uri="{FF2B5EF4-FFF2-40B4-BE49-F238E27FC236}">
                <a16:creationId xmlns:a16="http://schemas.microsoft.com/office/drawing/2014/main" id="{826483D7-5359-4768-AF06-B4179A65BFF5}"/>
              </a:ext>
            </a:extLst>
          </p:cNvPr>
          <p:cNvSpPr>
            <a:spLocks xmlns:a="http://schemas.openxmlformats.org/drawingml/2006/main" noGrp="1"/>
          </p:cNvSpPr>
          <p:nvPr/>
        </p:nvSpPr>
        <p:spPr>
          <a:xfrm xmlns:a="http://schemas.openxmlformats.org/drawingml/2006/main">
            <a:off x="0" y="800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1" name="">
            <a:extLst xmlns:a="http://schemas.openxmlformats.org/drawingml/2006/main">
              <a:ext uri="{FF2B5EF4-FFF2-40B4-BE49-F238E27FC236}">
                <a16:creationId xmlns:a16="http://schemas.microsoft.com/office/drawing/2014/main" id="{2CD73E36-17A8-4762-8CFF-1FDA14B5A706}"/>
              </a:ext>
            </a:extLst>
          </p:cNvPr>
          <p:cNvSpPr>
            <a:spLocks xmlns:a="http://schemas.openxmlformats.org/drawingml/2006/main" noGrp="1"/>
          </p:cNvSpPr>
          <p:nvPr/>
        </p:nvSpPr>
        <p:spPr>
          <a:xfrm xmlns:a="http://schemas.openxmlformats.org/drawingml/2006/main">
            <a:off x="0" y="838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2" name="">
            <a:extLst xmlns:a="http://schemas.openxmlformats.org/drawingml/2006/main">
              <a:ext uri="{FF2B5EF4-FFF2-40B4-BE49-F238E27FC236}">
                <a16:creationId xmlns:a16="http://schemas.microsoft.com/office/drawing/2014/main" id="{3C883F5F-B1CC-4B1B-A066-3BB43C66AA7C}"/>
              </a:ext>
            </a:extLst>
          </p:cNvPr>
          <p:cNvSpPr>
            <a:spLocks xmlns:a="http://schemas.openxmlformats.org/drawingml/2006/main" noGrp="1"/>
          </p:cNvSpPr>
          <p:nvPr/>
        </p:nvSpPr>
        <p:spPr>
          <a:xfrm xmlns:a="http://schemas.openxmlformats.org/drawingml/2006/main">
            <a:off x="0" y="876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3" name="">
            <a:extLst xmlns:a="http://schemas.openxmlformats.org/drawingml/2006/main">
              <a:ext uri="{FF2B5EF4-FFF2-40B4-BE49-F238E27FC236}">
                <a16:creationId xmlns:a16="http://schemas.microsoft.com/office/drawing/2014/main" id="{6D49F70B-9729-410E-8480-EADE439F0B59}"/>
              </a:ext>
            </a:extLst>
          </p:cNvPr>
          <p:cNvSpPr>
            <a:spLocks xmlns:a="http://schemas.openxmlformats.org/drawingml/2006/main" noGrp="1"/>
          </p:cNvSpPr>
          <p:nvPr/>
        </p:nvSpPr>
        <p:spPr>
          <a:xfrm xmlns:a="http://schemas.openxmlformats.org/drawingml/2006/main">
            <a:off x="0" y="914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4" name="">
            <a:extLst xmlns:a="http://schemas.openxmlformats.org/drawingml/2006/main">
              <a:ext uri="{FF2B5EF4-FFF2-40B4-BE49-F238E27FC236}">
                <a16:creationId xmlns:a16="http://schemas.microsoft.com/office/drawing/2014/main" id="{515E4EB6-979E-4A4C-9FBB-325EA83C202B}"/>
              </a:ext>
            </a:extLst>
          </p:cNvPr>
          <p:cNvSpPr>
            <a:spLocks xmlns:a="http://schemas.openxmlformats.org/drawingml/2006/main" noGrp="1"/>
          </p:cNvSpPr>
          <p:nvPr/>
        </p:nvSpPr>
        <p:spPr>
          <a:xfrm xmlns:a="http://schemas.openxmlformats.org/drawingml/2006/main">
            <a:off x="0" y="952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5" name="">
            <a:extLst xmlns:a="http://schemas.openxmlformats.org/drawingml/2006/main">
              <a:ext uri="{FF2B5EF4-FFF2-40B4-BE49-F238E27FC236}">
                <a16:creationId xmlns:a16="http://schemas.microsoft.com/office/drawing/2014/main" id="{5CF7E7D2-273F-462E-A86B-07B2B974F913}"/>
              </a:ext>
            </a:extLst>
          </p:cNvPr>
          <p:cNvSpPr>
            <a:spLocks xmlns:a="http://schemas.openxmlformats.org/drawingml/2006/main" noGrp="1"/>
          </p:cNvSpPr>
          <p:nvPr/>
        </p:nvSpPr>
        <p:spPr>
          <a:xfrm xmlns:a="http://schemas.openxmlformats.org/drawingml/2006/main">
            <a:off x="0" y="990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6" name="">
            <a:extLst xmlns:a="http://schemas.openxmlformats.org/drawingml/2006/main">
              <a:ext uri="{FF2B5EF4-FFF2-40B4-BE49-F238E27FC236}">
                <a16:creationId xmlns:a16="http://schemas.microsoft.com/office/drawing/2014/main" id="{B0F870C9-1BAA-492A-A45B-D700DAFAD89F}"/>
              </a:ext>
            </a:extLst>
          </p:cNvPr>
          <p:cNvSpPr>
            <a:spLocks xmlns:a="http://schemas.openxmlformats.org/drawingml/2006/main" noGrp="1"/>
          </p:cNvSpPr>
          <p:nvPr/>
        </p:nvSpPr>
        <p:spPr>
          <a:xfrm xmlns:a="http://schemas.openxmlformats.org/drawingml/2006/main">
            <a:off x="762000" y="666750"/>
            <a:ext cx="16383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A5FAA"/>
                </a:solidFill>
                <a:latin typeface="Helvetica Neue"/>
                <a:ea typeface="Helvetica Neue"/>
                <a:cs typeface="Helvetica Neue"/>
              </a:defRPr>
            </a:defPPr>
            <a:lvl1pPr>
              <a:defRPr sz="1725" b="1">
                <a:solidFill>
                  <a:srgbClr val="1A5FAA"/>
                </a:solidFill>
                <a:latin typeface="Helvetica Neue"/>
                <a:ea typeface="Helvetica Neue"/>
                <a:cs typeface="Helvetica Neue"/>
              </a:defRPr>
            </a:lvl1pPr>
            <a:lvl2pPr>
              <a:defRPr sz="1725" b="1">
                <a:solidFill>
                  <a:srgbClr val="1A5FAA"/>
                </a:solidFill>
                <a:latin typeface="Helvetica Neue"/>
                <a:ea typeface="Helvetica Neue"/>
                <a:cs typeface="Helvetica Neue"/>
              </a:defRPr>
            </a:lvl2pPr>
            <a:lvl3pPr>
              <a:defRPr sz="1725" b="1">
                <a:solidFill>
                  <a:srgbClr val="1A5FAA"/>
                </a:solidFill>
                <a:latin typeface="Helvetica Neue"/>
                <a:ea typeface="Helvetica Neue"/>
                <a:cs typeface="Helvetica Neue"/>
              </a:defRPr>
            </a:lvl3pPr>
            <a:lvl4pPr>
              <a:defRPr sz="1725" b="1">
                <a:solidFill>
                  <a:srgbClr val="1A5FAA"/>
                </a:solidFill>
                <a:latin typeface="Helvetica Neue"/>
                <a:ea typeface="Helvetica Neue"/>
                <a:cs typeface="Helvetica Neue"/>
              </a:defRPr>
            </a:lvl4pPr>
            <a:lvl5pPr>
              <a:defRPr sz="1725" b="1">
                <a:solidFill>
                  <a:srgbClr val="1A5FAA"/>
                </a:solidFill>
                <a:latin typeface="Helvetica Neue"/>
                <a:ea typeface="Helvetica Neue"/>
                <a:cs typeface="Helvetica Neue"/>
              </a:defRPr>
            </a:lvl5pPr>
            <a:lvl6pPr>
              <a:defRPr sz="1725" b="1">
                <a:solidFill>
                  <a:srgbClr val="1A5FAA"/>
                </a:solidFill>
                <a:latin typeface="Helvetica Neue"/>
                <a:ea typeface="Helvetica Neue"/>
                <a:cs typeface="Helvetica Neue"/>
              </a:defRPr>
            </a:lvl6pPr>
            <a:lvl7pPr>
              <a:defRPr sz="1725" b="1">
                <a:solidFill>
                  <a:srgbClr val="1A5FAA"/>
                </a:solidFill>
                <a:latin typeface="Helvetica Neue"/>
                <a:ea typeface="Helvetica Neue"/>
                <a:cs typeface="Helvetica Neue"/>
              </a:defRPr>
            </a:lvl7pPr>
            <a:lvl8pPr>
              <a:defRPr sz="1725" b="1">
                <a:solidFill>
                  <a:srgbClr val="1A5FAA"/>
                </a:solidFill>
                <a:latin typeface="Helvetica Neue"/>
                <a:ea typeface="Helvetica Neue"/>
                <a:cs typeface="Helvetica Neue"/>
              </a:defRPr>
            </a:lvl8pPr>
            <a:lvl9pPr>
              <a:defRPr sz="1725" b="1">
                <a:solidFill>
                  <a:srgbClr val="1A5FAA"/>
                </a:solidFill>
                <a:latin typeface="Helvetica Neue"/>
                <a:ea typeface="Helvetica Neue"/>
                <a:cs typeface="Helvetica Neue"/>
              </a:defRPr>
            </a:lvl9pPr>
          </a:lstStyle>
          <a:p xmlns:a="http://schemas.openxmlformats.org/drawingml/2006/main">
            <a:pPr>
              <a:defRPr sz="1725" b="1">
                <a:solidFill>
                  <a:srgbClr val="1A5FAA"/>
                </a:solidFill>
                <a:latin typeface="Helvetica Neue"/>
                <a:ea typeface="Helvetica Neue"/>
                <a:cs typeface="Helvetica Neue"/>
              </a:defRPr>
            </a:pPr>
            <a:r>
              <a:rPr sz="1725" b="1">
                <a:solidFill>
                  <a:srgbClr val="1A5FAA"/>
                </a:solidFill>
                <a:latin typeface="Helvetica Neue"/>
                <a:ea typeface="Helvetica Neue"/>
                <a:cs typeface="Helvetica Neue"/>
              </a:rPr>
              <a:t>THE FELLOWSHIP CONTRIBUTION</a:t>
            </a:r>
          </a:p>
        </p:txBody>
      </p:sp>
      <p:sp>
        <p:nvSpPr>
          <p:cNvPr id="77" name="">
            <a:extLst xmlns:a="http://schemas.openxmlformats.org/drawingml/2006/main">
              <a:ext uri="{FF2B5EF4-FFF2-40B4-BE49-F238E27FC236}">
                <a16:creationId xmlns:a16="http://schemas.microsoft.com/office/drawing/2014/main" id="{AF6B7E64-43F7-403B-9327-327B4FDAA081}"/>
              </a:ext>
            </a:extLst>
          </p:cNvPr>
          <p:cNvSpPr>
            <a:spLocks xmlns:a="http://schemas.openxmlformats.org/drawingml/2006/main" noGrp="1"/>
          </p:cNvSpPr>
          <p:nvPr/>
        </p:nvSpPr>
        <p:spPr>
          <a:xfrm xmlns:a="http://schemas.openxmlformats.org/drawingml/2006/main">
            <a:off x="762000" y="1066800"/>
            <a:ext cx="16764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4350" b="1">
                <a:solidFill>
                  <a:srgbClr val="16191D"/>
                </a:solidFill>
                <a:latin typeface="Helvetica Neue"/>
                <a:ea typeface="Helvetica Neue"/>
                <a:cs typeface="Helvetica Neue"/>
              </a:defRPr>
            </a:defPPr>
            <a:lvl1pPr>
              <a:defRPr sz="4350" b="1">
                <a:solidFill>
                  <a:srgbClr val="16191D"/>
                </a:solidFill>
                <a:latin typeface="Helvetica Neue"/>
                <a:ea typeface="Helvetica Neue"/>
                <a:cs typeface="Helvetica Neue"/>
              </a:defRPr>
            </a:lvl1pPr>
            <a:lvl2pPr>
              <a:defRPr sz="4350" b="1">
                <a:solidFill>
                  <a:srgbClr val="16191D"/>
                </a:solidFill>
                <a:latin typeface="Helvetica Neue"/>
                <a:ea typeface="Helvetica Neue"/>
                <a:cs typeface="Helvetica Neue"/>
              </a:defRPr>
            </a:lvl2pPr>
            <a:lvl3pPr>
              <a:defRPr sz="4350" b="1">
                <a:solidFill>
                  <a:srgbClr val="16191D"/>
                </a:solidFill>
                <a:latin typeface="Helvetica Neue"/>
                <a:ea typeface="Helvetica Neue"/>
                <a:cs typeface="Helvetica Neue"/>
              </a:defRPr>
            </a:lvl3pPr>
            <a:lvl4pPr>
              <a:defRPr sz="4350" b="1">
                <a:solidFill>
                  <a:srgbClr val="16191D"/>
                </a:solidFill>
                <a:latin typeface="Helvetica Neue"/>
                <a:ea typeface="Helvetica Neue"/>
                <a:cs typeface="Helvetica Neue"/>
              </a:defRPr>
            </a:lvl4pPr>
            <a:lvl5pPr>
              <a:defRPr sz="4350" b="1">
                <a:solidFill>
                  <a:srgbClr val="16191D"/>
                </a:solidFill>
                <a:latin typeface="Helvetica Neue"/>
                <a:ea typeface="Helvetica Neue"/>
                <a:cs typeface="Helvetica Neue"/>
              </a:defRPr>
            </a:lvl5pPr>
            <a:lvl6pPr>
              <a:defRPr sz="4350" b="1">
                <a:solidFill>
                  <a:srgbClr val="16191D"/>
                </a:solidFill>
                <a:latin typeface="Helvetica Neue"/>
                <a:ea typeface="Helvetica Neue"/>
                <a:cs typeface="Helvetica Neue"/>
              </a:defRPr>
            </a:lvl6pPr>
            <a:lvl7pPr>
              <a:defRPr sz="4350" b="1">
                <a:solidFill>
                  <a:srgbClr val="16191D"/>
                </a:solidFill>
                <a:latin typeface="Helvetica Neue"/>
                <a:ea typeface="Helvetica Neue"/>
                <a:cs typeface="Helvetica Neue"/>
              </a:defRPr>
            </a:lvl7pPr>
            <a:lvl8pPr>
              <a:defRPr sz="4350" b="1">
                <a:solidFill>
                  <a:srgbClr val="16191D"/>
                </a:solidFill>
                <a:latin typeface="Helvetica Neue"/>
                <a:ea typeface="Helvetica Neue"/>
                <a:cs typeface="Helvetica Neue"/>
              </a:defRPr>
            </a:lvl8pPr>
            <a:lvl9pPr>
              <a:defRPr sz="4350" b="1">
                <a:solidFill>
                  <a:srgbClr val="16191D"/>
                </a:solidFill>
                <a:latin typeface="Helvetica Neue"/>
                <a:ea typeface="Helvetica Neue"/>
                <a:cs typeface="Helvetica Neue"/>
              </a:defRPr>
            </a:lvl9pPr>
          </a:lstStyle>
          <a:p xmlns:a="http://schemas.openxmlformats.org/drawingml/2006/main">
            <a:pPr>
              <a:defRPr sz="4350" b="1">
                <a:solidFill>
                  <a:srgbClr val="16191D"/>
                </a:solidFill>
                <a:latin typeface="Helvetica Neue"/>
                <a:ea typeface="Helvetica Neue"/>
                <a:cs typeface="Helvetica Neue"/>
              </a:defRPr>
            </a:pPr>
            <a:r>
              <a:rPr sz="4350" b="1">
                <a:solidFill>
                  <a:srgbClr val="16191D"/>
                </a:solidFill>
                <a:latin typeface="Helvetica Neue"/>
                <a:ea typeface="Helvetica Neue"/>
                <a:cs typeface="Helvetica Neue"/>
              </a:rPr>
              <a:t>Understandable and reproducible interface function</a:t>
            </a:r>
          </a:p>
        </p:txBody>
      </p:sp>
      <p:sp>
        <p:nvSpPr>
          <p:cNvPr id="78" name="">
            <a:extLst xmlns:a="http://schemas.openxmlformats.org/drawingml/2006/main">
              <a:ext uri="{FF2B5EF4-FFF2-40B4-BE49-F238E27FC236}">
                <a16:creationId xmlns:a16="http://schemas.microsoft.com/office/drawing/2014/main" id="{D6DA6E0F-C501-4E15-AECB-271862CF2693}"/>
              </a:ext>
            </a:extLst>
          </p:cNvPr>
          <p:cNvSpPr>
            <a:spLocks xmlns:a="http://schemas.openxmlformats.org/drawingml/2006/main" noGrp="1"/>
          </p:cNvSpPr>
          <p:nvPr/>
        </p:nvSpPr>
        <p:spPr>
          <a:xfrm xmlns:a="http://schemas.openxmlformats.org/drawingml/2006/main">
            <a:off x="762000" y="9620250"/>
            <a:ext cx="16764000" cy="19050"/>
          </a:xfrm>
          <a:prstGeom xmlns:a="http://schemas.openxmlformats.org/drawingml/2006/main" prst="rect">
            <a:avLst/>
          </a:prstGeom>
          <a:solidFill xmlns:a="http://schemas.openxmlformats.org/drawingml/2006/main">
            <a:srgbClr val="DDE2E8"/>
          </a:solidFill>
          <a:ln xmlns:a="http://schemas.openxmlformats.org/drawingml/2006/main" w="0">
            <a:noFill/>
          </a:ln>
        </p:spPr>
      </p:sp>
      <p:sp>
        <p:nvSpPr>
          <p:cNvPr id="79" name="">
            <a:extLst xmlns:a="http://schemas.openxmlformats.org/drawingml/2006/main">
              <a:ext uri="{FF2B5EF4-FFF2-40B4-BE49-F238E27FC236}">
                <a16:creationId xmlns:a16="http://schemas.microsoft.com/office/drawing/2014/main" id="{13F50338-AACE-414C-B639-456A529FD7F2}"/>
              </a:ext>
            </a:extLst>
          </p:cNvPr>
          <p:cNvSpPr>
            <a:spLocks xmlns:a="http://schemas.openxmlformats.org/drawingml/2006/main" noGrp="1"/>
          </p:cNvSpPr>
          <p:nvPr/>
        </p:nvSpPr>
        <p:spPr>
          <a:xfrm xmlns:a="http://schemas.openxmlformats.org/drawingml/2006/main">
            <a:off x="762000" y="9810750"/>
            <a:ext cx="1447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00" b="0">
                <a:solidFill>
                  <a:srgbClr val="5B6168"/>
                </a:solidFill>
                <a:latin typeface="Helvetica Neue"/>
                <a:ea typeface="Helvetica Neue"/>
                <a:cs typeface="Helvetica Neue"/>
              </a:defRPr>
            </a:defPPr>
            <a:lvl1pPr>
              <a:defRPr sz="1500" b="0">
                <a:solidFill>
                  <a:srgbClr val="5B6168"/>
                </a:solidFill>
                <a:latin typeface="Helvetica Neue"/>
                <a:ea typeface="Helvetica Neue"/>
                <a:cs typeface="Helvetica Neue"/>
              </a:defRPr>
            </a:lvl1pPr>
            <a:lvl2pPr>
              <a:defRPr sz="1500" b="0">
                <a:solidFill>
                  <a:srgbClr val="5B6168"/>
                </a:solidFill>
                <a:latin typeface="Helvetica Neue"/>
                <a:ea typeface="Helvetica Neue"/>
                <a:cs typeface="Helvetica Neue"/>
              </a:defRPr>
            </a:lvl2pPr>
            <a:lvl3pPr>
              <a:defRPr sz="1500" b="0">
                <a:solidFill>
                  <a:srgbClr val="5B6168"/>
                </a:solidFill>
                <a:latin typeface="Helvetica Neue"/>
                <a:ea typeface="Helvetica Neue"/>
                <a:cs typeface="Helvetica Neue"/>
              </a:defRPr>
            </a:lvl3pPr>
            <a:lvl4pPr>
              <a:defRPr sz="1500" b="0">
                <a:solidFill>
                  <a:srgbClr val="5B6168"/>
                </a:solidFill>
                <a:latin typeface="Helvetica Neue"/>
                <a:ea typeface="Helvetica Neue"/>
                <a:cs typeface="Helvetica Neue"/>
              </a:defRPr>
            </a:lvl4pPr>
            <a:lvl5pPr>
              <a:defRPr sz="1500" b="0">
                <a:solidFill>
                  <a:srgbClr val="5B6168"/>
                </a:solidFill>
                <a:latin typeface="Helvetica Neue"/>
                <a:ea typeface="Helvetica Neue"/>
                <a:cs typeface="Helvetica Neue"/>
              </a:defRPr>
            </a:lvl5pPr>
            <a:lvl6pPr>
              <a:defRPr sz="1500" b="0">
                <a:solidFill>
                  <a:srgbClr val="5B6168"/>
                </a:solidFill>
                <a:latin typeface="Helvetica Neue"/>
                <a:ea typeface="Helvetica Neue"/>
                <a:cs typeface="Helvetica Neue"/>
              </a:defRPr>
            </a:lvl6pPr>
            <a:lvl7pPr>
              <a:defRPr sz="1500" b="0">
                <a:solidFill>
                  <a:srgbClr val="5B6168"/>
                </a:solidFill>
                <a:latin typeface="Helvetica Neue"/>
                <a:ea typeface="Helvetica Neue"/>
                <a:cs typeface="Helvetica Neue"/>
              </a:defRPr>
            </a:lvl7pPr>
            <a:lvl8pPr>
              <a:defRPr sz="1500" b="0">
                <a:solidFill>
                  <a:srgbClr val="5B6168"/>
                </a:solidFill>
                <a:latin typeface="Helvetica Neue"/>
                <a:ea typeface="Helvetica Neue"/>
                <a:cs typeface="Helvetica Neue"/>
              </a:defRPr>
            </a:lvl8pPr>
            <a:lvl9pPr>
              <a:defRPr sz="1500" b="0">
                <a:solidFill>
                  <a:srgbClr val="5B6168"/>
                </a:solidFill>
                <a:latin typeface="Helvetica Neue"/>
                <a:ea typeface="Helvetica Neue"/>
                <a:cs typeface="Helvetica Neue"/>
              </a:defRPr>
            </a:lvl9pPr>
          </a:lstStyle>
          <a:p xmlns:a="http://schemas.openxmlformats.org/drawingml/2006/main">
            <a:pPr>
              <a:defRPr sz="1500" b="0">
                <a:solidFill>
                  <a:srgbClr val="5B6168"/>
                </a:solidFill>
                <a:latin typeface="Helvetica Neue"/>
                <a:ea typeface="Helvetica Neue"/>
                <a:cs typeface="Helvetica Neue"/>
              </a:defRPr>
            </a:pPr>
            <a:r>
              <a:rPr sz="1500" b="0">
                <a:solidFill>
                  <a:srgbClr val="5B6168"/>
                </a:solidFill>
                <a:latin typeface="Helvetica Neue"/>
                <a:ea typeface="Helvetica Neue"/>
                <a:cs typeface="Helvetica Neue"/>
              </a:rPr>
              <a:t>First Contact · Yuefeng Yin · Future Fellowship</a:t>
            </a:r>
          </a:p>
        </p:txBody>
      </p:sp>
      <p:sp>
        <p:nvSpPr>
          <p:cNvPr id="80" name="">
            <a:extLst xmlns:a="http://schemas.openxmlformats.org/drawingml/2006/main">
              <a:ext uri="{FF2B5EF4-FFF2-40B4-BE49-F238E27FC236}">
                <a16:creationId xmlns:a16="http://schemas.microsoft.com/office/drawing/2014/main" id="{2652768E-896C-456E-AF87-B6D2DE8C0740}"/>
              </a:ext>
            </a:extLst>
          </p:cNvPr>
          <p:cNvSpPr>
            <a:spLocks xmlns:a="http://schemas.openxmlformats.org/drawingml/2006/main" noGrp="1"/>
          </p:cNvSpPr>
          <p:nvPr/>
        </p:nvSpPr>
        <p:spPr>
          <a:xfrm xmlns:a="http://schemas.openxmlformats.org/drawingml/2006/main">
            <a:off x="16002000" y="981075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lgn="r">
              <a:defRPr sz="1500" b="1">
                <a:solidFill>
                  <a:srgbClr val="1A5FAA"/>
                </a:solidFill>
                <a:latin typeface="Helvetica Neue"/>
                <a:ea typeface="Helvetica Neue"/>
                <a:cs typeface="Helvetica Neue"/>
              </a:defRPr>
            </a:defPPr>
            <a:lvl1pPr algn="r">
              <a:defRPr sz="1500" b="1">
                <a:solidFill>
                  <a:srgbClr val="1A5FAA"/>
                </a:solidFill>
                <a:latin typeface="Helvetica Neue"/>
                <a:ea typeface="Helvetica Neue"/>
                <a:cs typeface="Helvetica Neue"/>
              </a:defRPr>
            </a:lvl1pPr>
            <a:lvl2pPr algn="r">
              <a:defRPr sz="1500" b="1">
                <a:solidFill>
                  <a:srgbClr val="1A5FAA"/>
                </a:solidFill>
                <a:latin typeface="Helvetica Neue"/>
                <a:ea typeface="Helvetica Neue"/>
                <a:cs typeface="Helvetica Neue"/>
              </a:defRPr>
            </a:lvl2pPr>
            <a:lvl3pPr algn="r">
              <a:defRPr sz="1500" b="1">
                <a:solidFill>
                  <a:srgbClr val="1A5FAA"/>
                </a:solidFill>
                <a:latin typeface="Helvetica Neue"/>
                <a:ea typeface="Helvetica Neue"/>
                <a:cs typeface="Helvetica Neue"/>
              </a:defRPr>
            </a:lvl3pPr>
            <a:lvl4pPr algn="r">
              <a:defRPr sz="1500" b="1">
                <a:solidFill>
                  <a:srgbClr val="1A5FAA"/>
                </a:solidFill>
                <a:latin typeface="Helvetica Neue"/>
                <a:ea typeface="Helvetica Neue"/>
                <a:cs typeface="Helvetica Neue"/>
              </a:defRPr>
            </a:lvl4pPr>
            <a:lvl5pPr algn="r">
              <a:defRPr sz="1500" b="1">
                <a:solidFill>
                  <a:srgbClr val="1A5FAA"/>
                </a:solidFill>
                <a:latin typeface="Helvetica Neue"/>
                <a:ea typeface="Helvetica Neue"/>
                <a:cs typeface="Helvetica Neue"/>
              </a:defRPr>
            </a:lvl5pPr>
            <a:lvl6pPr algn="r">
              <a:defRPr sz="1500" b="1">
                <a:solidFill>
                  <a:srgbClr val="1A5FAA"/>
                </a:solidFill>
                <a:latin typeface="Helvetica Neue"/>
                <a:ea typeface="Helvetica Neue"/>
                <a:cs typeface="Helvetica Neue"/>
              </a:defRPr>
            </a:lvl6pPr>
            <a:lvl7pPr algn="r">
              <a:defRPr sz="1500" b="1">
                <a:solidFill>
                  <a:srgbClr val="1A5FAA"/>
                </a:solidFill>
                <a:latin typeface="Helvetica Neue"/>
                <a:ea typeface="Helvetica Neue"/>
                <a:cs typeface="Helvetica Neue"/>
              </a:defRPr>
            </a:lvl7pPr>
            <a:lvl8pPr algn="r">
              <a:defRPr sz="1500" b="1">
                <a:solidFill>
                  <a:srgbClr val="1A5FAA"/>
                </a:solidFill>
                <a:latin typeface="Helvetica Neue"/>
                <a:ea typeface="Helvetica Neue"/>
                <a:cs typeface="Helvetica Neue"/>
              </a:defRPr>
            </a:lvl8pPr>
            <a:lvl9pPr algn="r">
              <a:defRPr sz="1500" b="1">
                <a:solidFill>
                  <a:srgbClr val="1A5FAA"/>
                </a:solidFill>
                <a:latin typeface="Helvetica Neue"/>
                <a:ea typeface="Helvetica Neue"/>
                <a:cs typeface="Helvetica Neue"/>
              </a:defRPr>
            </a:lvl9pPr>
          </a:lstStyle>
          <a:p xmlns:a="http://schemas.openxmlformats.org/drawingml/2006/main">
            <a:pPr algn="r">
              <a:defRPr sz="1500" b="1">
                <a:solidFill>
                  <a:srgbClr val="1A5FAA"/>
                </a:solidFill>
                <a:latin typeface="Helvetica Neue"/>
                <a:ea typeface="Helvetica Neue"/>
                <a:cs typeface="Helvetica Neue"/>
              </a:defRPr>
            </a:pPr>
            <a:r>
              <a:rPr sz="1500" b="1">
                <a:solidFill>
                  <a:srgbClr val="1A5FAA"/>
                </a:solidFill>
                <a:latin typeface="Helvetica Neue"/>
                <a:ea typeface="Helvetica Neue"/>
                <a:cs typeface="Helvetica Neue"/>
              </a:rPr>
              <a:t>15</a:t>
            </a:r>
          </a:p>
        </p:txBody>
      </p:sp>
      <p:sp>
        <p:nvSpPr>
          <p:cNvPr id="81" name="">
            <a:extLst xmlns:a="http://schemas.openxmlformats.org/drawingml/2006/main">
              <a:ext uri="{FF2B5EF4-FFF2-40B4-BE49-F238E27FC236}">
                <a16:creationId xmlns:a16="http://schemas.microsoft.com/office/drawing/2014/main" id="{552CA0BD-C7C6-43F4-8018-AB7DD81980C5}"/>
              </a:ext>
            </a:extLst>
          </p:cNvPr>
          <p:cNvSpPr>
            <a:spLocks xmlns:a="http://schemas.openxmlformats.org/drawingml/2006/main" noGrp="1"/>
          </p:cNvSpPr>
          <p:nvPr/>
        </p:nvSpPr>
        <p:spPr>
          <a:xfrm xmlns:a="http://schemas.openxmlformats.org/drawingml/2006/main">
            <a:off x="762000" y="3048000"/>
            <a:ext cx="16764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5400" b="1">
                <a:solidFill>
                  <a:srgbClr val="1A5FAA"/>
                </a:solidFill>
                <a:latin typeface="Helvetica Neue"/>
                <a:ea typeface="Helvetica Neue"/>
                <a:cs typeface="Helvetica Neue"/>
              </a:defRPr>
            </a:defPPr>
            <a:lvl1pPr>
              <a:defRPr sz="5400" b="1">
                <a:solidFill>
                  <a:srgbClr val="1A5FAA"/>
                </a:solidFill>
                <a:latin typeface="Helvetica Neue"/>
                <a:ea typeface="Helvetica Neue"/>
                <a:cs typeface="Helvetica Neue"/>
              </a:defRPr>
            </a:lvl1pPr>
            <a:lvl2pPr>
              <a:defRPr sz="5400" b="1">
                <a:solidFill>
                  <a:srgbClr val="1A5FAA"/>
                </a:solidFill>
                <a:latin typeface="Helvetica Neue"/>
                <a:ea typeface="Helvetica Neue"/>
                <a:cs typeface="Helvetica Neue"/>
              </a:defRPr>
            </a:lvl2pPr>
            <a:lvl3pPr>
              <a:defRPr sz="5400" b="1">
                <a:solidFill>
                  <a:srgbClr val="1A5FAA"/>
                </a:solidFill>
                <a:latin typeface="Helvetica Neue"/>
                <a:ea typeface="Helvetica Neue"/>
                <a:cs typeface="Helvetica Neue"/>
              </a:defRPr>
            </a:lvl3pPr>
            <a:lvl4pPr>
              <a:defRPr sz="5400" b="1">
                <a:solidFill>
                  <a:srgbClr val="1A5FAA"/>
                </a:solidFill>
                <a:latin typeface="Helvetica Neue"/>
                <a:ea typeface="Helvetica Neue"/>
                <a:cs typeface="Helvetica Neue"/>
              </a:defRPr>
            </a:lvl4pPr>
            <a:lvl5pPr>
              <a:defRPr sz="5400" b="1">
                <a:solidFill>
                  <a:srgbClr val="1A5FAA"/>
                </a:solidFill>
                <a:latin typeface="Helvetica Neue"/>
                <a:ea typeface="Helvetica Neue"/>
                <a:cs typeface="Helvetica Neue"/>
              </a:defRPr>
            </a:lvl5pPr>
            <a:lvl6pPr>
              <a:defRPr sz="5400" b="1">
                <a:solidFill>
                  <a:srgbClr val="1A5FAA"/>
                </a:solidFill>
                <a:latin typeface="Helvetica Neue"/>
                <a:ea typeface="Helvetica Neue"/>
                <a:cs typeface="Helvetica Neue"/>
              </a:defRPr>
            </a:lvl6pPr>
            <a:lvl7pPr>
              <a:defRPr sz="5400" b="1">
                <a:solidFill>
                  <a:srgbClr val="1A5FAA"/>
                </a:solidFill>
                <a:latin typeface="Helvetica Neue"/>
                <a:ea typeface="Helvetica Neue"/>
                <a:cs typeface="Helvetica Neue"/>
              </a:defRPr>
            </a:lvl7pPr>
            <a:lvl8pPr>
              <a:defRPr sz="5400" b="1">
                <a:solidFill>
                  <a:srgbClr val="1A5FAA"/>
                </a:solidFill>
                <a:latin typeface="Helvetica Neue"/>
                <a:ea typeface="Helvetica Neue"/>
                <a:cs typeface="Helvetica Neue"/>
              </a:defRPr>
            </a:lvl8pPr>
            <a:lvl9pPr>
              <a:defRPr sz="5400" b="1">
                <a:solidFill>
                  <a:srgbClr val="1A5FAA"/>
                </a:solidFill>
                <a:latin typeface="Helvetica Neue"/>
                <a:ea typeface="Helvetica Neue"/>
                <a:cs typeface="Helvetica Neue"/>
              </a:defRPr>
            </a:lvl9pPr>
          </a:lstStyle>
          <a:p xmlns:a="http://schemas.openxmlformats.org/drawingml/2006/main">
            <a:pPr>
              <a:defRPr sz="5400" b="1">
                <a:solidFill>
                  <a:srgbClr val="1A5FAA"/>
                </a:solidFill>
                <a:latin typeface="Helvetica Neue"/>
                <a:ea typeface="Helvetica Neue"/>
                <a:cs typeface="Helvetica Neue"/>
              </a:defRPr>
            </a:pPr>
            <a:r>
              <a:rPr sz="5400" b="1">
                <a:solidFill>
                  <a:srgbClr val="1A5FAA"/>
                </a:solidFill>
                <a:latin typeface="Helvetica Neue"/>
                <a:ea typeface="Helvetica Neue"/>
                <a:cs typeface="Helvetica Neue"/>
              </a:rPr>
              <a:t>Which interactions matter?</a:t>
            </a:r>
          </a:p>
        </p:txBody>
      </p:sp>
      <p:sp>
        <p:nvSpPr>
          <p:cNvPr id="82" name="">
            <a:extLst xmlns:a="http://schemas.openxmlformats.org/drawingml/2006/main">
              <a:ext uri="{FF2B5EF4-FFF2-40B4-BE49-F238E27FC236}">
                <a16:creationId xmlns:a16="http://schemas.microsoft.com/office/drawing/2014/main" id="{740F35FE-8296-4A86-9C9E-9B7DC1FCA203}"/>
              </a:ext>
            </a:extLst>
          </p:cNvPr>
          <p:cNvSpPr>
            <a:spLocks xmlns:a="http://schemas.openxmlformats.org/drawingml/2006/main" noGrp="1"/>
          </p:cNvSpPr>
          <p:nvPr/>
        </p:nvSpPr>
        <p:spPr>
          <a:xfrm xmlns:a="http://schemas.openxmlformats.org/drawingml/2006/main">
            <a:off x="762000" y="4476750"/>
            <a:ext cx="16764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5400" b="1">
                <a:solidFill>
                  <a:srgbClr val="1B9467"/>
                </a:solidFill>
                <a:latin typeface="Helvetica Neue"/>
                <a:ea typeface="Helvetica Neue"/>
                <a:cs typeface="Helvetica Neue"/>
              </a:defRPr>
            </a:defPPr>
            <a:lvl1pPr>
              <a:defRPr sz="5400" b="1">
                <a:solidFill>
                  <a:srgbClr val="1B9467"/>
                </a:solidFill>
                <a:latin typeface="Helvetica Neue"/>
                <a:ea typeface="Helvetica Neue"/>
                <a:cs typeface="Helvetica Neue"/>
              </a:defRPr>
            </a:lvl1pPr>
            <a:lvl2pPr>
              <a:defRPr sz="5400" b="1">
                <a:solidFill>
                  <a:srgbClr val="1B9467"/>
                </a:solidFill>
                <a:latin typeface="Helvetica Neue"/>
                <a:ea typeface="Helvetica Neue"/>
                <a:cs typeface="Helvetica Neue"/>
              </a:defRPr>
            </a:lvl2pPr>
            <a:lvl3pPr>
              <a:defRPr sz="5400" b="1">
                <a:solidFill>
                  <a:srgbClr val="1B9467"/>
                </a:solidFill>
                <a:latin typeface="Helvetica Neue"/>
                <a:ea typeface="Helvetica Neue"/>
                <a:cs typeface="Helvetica Neue"/>
              </a:defRPr>
            </a:lvl3pPr>
            <a:lvl4pPr>
              <a:defRPr sz="5400" b="1">
                <a:solidFill>
                  <a:srgbClr val="1B9467"/>
                </a:solidFill>
                <a:latin typeface="Helvetica Neue"/>
                <a:ea typeface="Helvetica Neue"/>
                <a:cs typeface="Helvetica Neue"/>
              </a:defRPr>
            </a:lvl4pPr>
            <a:lvl5pPr>
              <a:defRPr sz="5400" b="1">
                <a:solidFill>
                  <a:srgbClr val="1B9467"/>
                </a:solidFill>
                <a:latin typeface="Helvetica Neue"/>
                <a:ea typeface="Helvetica Neue"/>
                <a:cs typeface="Helvetica Neue"/>
              </a:defRPr>
            </a:lvl5pPr>
            <a:lvl6pPr>
              <a:defRPr sz="5400" b="1">
                <a:solidFill>
                  <a:srgbClr val="1B9467"/>
                </a:solidFill>
                <a:latin typeface="Helvetica Neue"/>
                <a:ea typeface="Helvetica Neue"/>
                <a:cs typeface="Helvetica Neue"/>
              </a:defRPr>
            </a:lvl6pPr>
            <a:lvl7pPr>
              <a:defRPr sz="5400" b="1">
                <a:solidFill>
                  <a:srgbClr val="1B9467"/>
                </a:solidFill>
                <a:latin typeface="Helvetica Neue"/>
                <a:ea typeface="Helvetica Neue"/>
                <a:cs typeface="Helvetica Neue"/>
              </a:defRPr>
            </a:lvl7pPr>
            <a:lvl8pPr>
              <a:defRPr sz="5400" b="1">
                <a:solidFill>
                  <a:srgbClr val="1B9467"/>
                </a:solidFill>
                <a:latin typeface="Helvetica Neue"/>
                <a:ea typeface="Helvetica Neue"/>
                <a:cs typeface="Helvetica Neue"/>
              </a:defRPr>
            </a:lvl8pPr>
            <a:lvl9pPr>
              <a:defRPr sz="5400" b="1">
                <a:solidFill>
                  <a:srgbClr val="1B9467"/>
                </a:solidFill>
                <a:latin typeface="Helvetica Neue"/>
                <a:ea typeface="Helvetica Neue"/>
                <a:cs typeface="Helvetica Neue"/>
              </a:defRPr>
            </a:lvl9pPr>
          </a:lstStyle>
          <a:p xmlns:a="http://schemas.openxmlformats.org/drawingml/2006/main">
            <a:pPr>
              <a:defRPr sz="5400" b="1">
                <a:solidFill>
                  <a:srgbClr val="1B9467"/>
                </a:solidFill>
                <a:latin typeface="Helvetica Neue"/>
                <a:ea typeface="Helvetica Neue"/>
                <a:cs typeface="Helvetica Neue"/>
              </a:defRPr>
            </a:pPr>
            <a:r>
              <a:rPr sz="5400" b="1">
                <a:solidFill>
                  <a:srgbClr val="1B9467"/>
                </a:solidFill>
                <a:latin typeface="Helvetica Neue"/>
                <a:ea typeface="Helvetica Neue"/>
                <a:cs typeface="Helvetica Neue"/>
              </a:rPr>
              <a:t>Which interfaces can realise them?</a:t>
            </a:r>
          </a:p>
        </p:txBody>
      </p:sp>
      <p:sp>
        <p:nvSpPr>
          <p:cNvPr id="83" name="">
            <a:extLst xmlns:a="http://schemas.openxmlformats.org/drawingml/2006/main">
              <a:ext uri="{FF2B5EF4-FFF2-40B4-BE49-F238E27FC236}">
                <a16:creationId xmlns:a16="http://schemas.microsoft.com/office/drawing/2014/main" id="{6ED6F87B-F9FF-4F45-B673-D4762D7274A1}"/>
              </a:ext>
            </a:extLst>
          </p:cNvPr>
          <p:cNvSpPr>
            <a:spLocks xmlns:a="http://schemas.openxmlformats.org/drawingml/2006/main" noGrp="1"/>
          </p:cNvSpPr>
          <p:nvPr/>
        </p:nvSpPr>
        <p:spPr>
          <a:xfrm xmlns:a="http://schemas.openxmlformats.org/drawingml/2006/main">
            <a:off x="762000" y="5905500"/>
            <a:ext cx="16764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5400" b="1">
                <a:solidFill>
                  <a:srgbClr val="C9472B"/>
                </a:solidFill>
                <a:latin typeface="Helvetica Neue"/>
                <a:ea typeface="Helvetica Neue"/>
                <a:cs typeface="Helvetica Neue"/>
              </a:defRPr>
            </a:defPPr>
            <a:lvl1pPr>
              <a:defRPr sz="5400" b="1">
                <a:solidFill>
                  <a:srgbClr val="C9472B"/>
                </a:solidFill>
                <a:latin typeface="Helvetica Neue"/>
                <a:ea typeface="Helvetica Neue"/>
                <a:cs typeface="Helvetica Neue"/>
              </a:defRPr>
            </a:lvl1pPr>
            <a:lvl2pPr>
              <a:defRPr sz="5400" b="1">
                <a:solidFill>
                  <a:srgbClr val="C9472B"/>
                </a:solidFill>
                <a:latin typeface="Helvetica Neue"/>
                <a:ea typeface="Helvetica Neue"/>
                <a:cs typeface="Helvetica Neue"/>
              </a:defRPr>
            </a:lvl2pPr>
            <a:lvl3pPr>
              <a:defRPr sz="5400" b="1">
                <a:solidFill>
                  <a:srgbClr val="C9472B"/>
                </a:solidFill>
                <a:latin typeface="Helvetica Neue"/>
                <a:ea typeface="Helvetica Neue"/>
                <a:cs typeface="Helvetica Neue"/>
              </a:defRPr>
            </a:lvl3pPr>
            <a:lvl4pPr>
              <a:defRPr sz="5400" b="1">
                <a:solidFill>
                  <a:srgbClr val="C9472B"/>
                </a:solidFill>
                <a:latin typeface="Helvetica Neue"/>
                <a:ea typeface="Helvetica Neue"/>
                <a:cs typeface="Helvetica Neue"/>
              </a:defRPr>
            </a:lvl4pPr>
            <a:lvl5pPr>
              <a:defRPr sz="5400" b="1">
                <a:solidFill>
                  <a:srgbClr val="C9472B"/>
                </a:solidFill>
                <a:latin typeface="Helvetica Neue"/>
                <a:ea typeface="Helvetica Neue"/>
                <a:cs typeface="Helvetica Neue"/>
              </a:defRPr>
            </a:lvl5pPr>
            <a:lvl6pPr>
              <a:defRPr sz="5400" b="1">
                <a:solidFill>
                  <a:srgbClr val="C9472B"/>
                </a:solidFill>
                <a:latin typeface="Helvetica Neue"/>
                <a:ea typeface="Helvetica Neue"/>
                <a:cs typeface="Helvetica Neue"/>
              </a:defRPr>
            </a:lvl6pPr>
            <a:lvl7pPr>
              <a:defRPr sz="5400" b="1">
                <a:solidFill>
                  <a:srgbClr val="C9472B"/>
                </a:solidFill>
                <a:latin typeface="Helvetica Neue"/>
                <a:ea typeface="Helvetica Neue"/>
                <a:cs typeface="Helvetica Neue"/>
              </a:defRPr>
            </a:lvl7pPr>
            <a:lvl8pPr>
              <a:defRPr sz="5400" b="1">
                <a:solidFill>
                  <a:srgbClr val="C9472B"/>
                </a:solidFill>
                <a:latin typeface="Helvetica Neue"/>
                <a:ea typeface="Helvetica Neue"/>
                <a:cs typeface="Helvetica Neue"/>
              </a:defRPr>
            </a:lvl8pPr>
            <a:lvl9pPr>
              <a:defRPr sz="5400" b="1">
                <a:solidFill>
                  <a:srgbClr val="C9472B"/>
                </a:solidFill>
                <a:latin typeface="Helvetica Neue"/>
                <a:ea typeface="Helvetica Neue"/>
                <a:cs typeface="Helvetica Neue"/>
              </a:defRPr>
            </a:lvl9pPr>
          </a:lstStyle>
          <a:p xmlns:a="http://schemas.openxmlformats.org/drawingml/2006/main">
            <a:pPr>
              <a:defRPr sz="5400" b="1">
                <a:solidFill>
                  <a:srgbClr val="C9472B"/>
                </a:solidFill>
                <a:latin typeface="Helvetica Neue"/>
                <a:ea typeface="Helvetica Neue"/>
                <a:cs typeface="Helvetica Neue"/>
              </a:defRPr>
            </a:pPr>
            <a:r>
              <a:rPr sz="5400" b="1">
                <a:solidFill>
                  <a:srgbClr val="C9472B"/>
                </a:solidFill>
                <a:latin typeface="Helvetica Neue"/>
                <a:ea typeface="Helvetica Neue"/>
                <a:cs typeface="Helvetica Neue"/>
              </a:rPr>
              <a:t>Where do those principles transfer?</a:t>
            </a:r>
          </a:p>
        </p:txBody>
      </p:sp>
      <p:sp>
        <p:nvSpPr>
          <p:cNvPr id="84" name="">
            <a:extLst xmlns:a="http://schemas.openxmlformats.org/drawingml/2006/main">
              <a:ext uri="{FF2B5EF4-FFF2-40B4-BE49-F238E27FC236}">
                <a16:creationId xmlns:a16="http://schemas.microsoft.com/office/drawing/2014/main" id="{436D7C39-F6DA-4DDF-AA8B-74DF6CF47ACB}"/>
              </a:ext>
            </a:extLst>
          </p:cNvPr>
          <p:cNvSpPr>
            <a:spLocks xmlns:a="http://schemas.openxmlformats.org/drawingml/2006/main" noGrp="1"/>
          </p:cNvSpPr>
          <p:nvPr/>
        </p:nvSpPr>
        <p:spPr>
          <a:xfrm xmlns:a="http://schemas.openxmlformats.org/drawingml/2006/main">
            <a:off x="762000" y="8096250"/>
            <a:ext cx="167640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300" b="1">
                <a:solidFill>
                  <a:srgbClr val="16191D"/>
                </a:solidFill>
                <a:latin typeface="Helvetica Neue"/>
                <a:ea typeface="Helvetica Neue"/>
                <a:cs typeface="Helvetica Neue"/>
              </a:defRPr>
            </a:defPPr>
            <a:lvl1pPr>
              <a:defRPr sz="3300" b="1">
                <a:solidFill>
                  <a:srgbClr val="16191D"/>
                </a:solidFill>
                <a:latin typeface="Helvetica Neue"/>
                <a:ea typeface="Helvetica Neue"/>
                <a:cs typeface="Helvetica Neue"/>
              </a:defRPr>
            </a:lvl1pPr>
            <a:lvl2pPr>
              <a:defRPr sz="3300" b="1">
                <a:solidFill>
                  <a:srgbClr val="16191D"/>
                </a:solidFill>
                <a:latin typeface="Helvetica Neue"/>
                <a:ea typeface="Helvetica Neue"/>
                <a:cs typeface="Helvetica Neue"/>
              </a:defRPr>
            </a:lvl2pPr>
            <a:lvl3pPr>
              <a:defRPr sz="3300" b="1">
                <a:solidFill>
                  <a:srgbClr val="16191D"/>
                </a:solidFill>
                <a:latin typeface="Helvetica Neue"/>
                <a:ea typeface="Helvetica Neue"/>
                <a:cs typeface="Helvetica Neue"/>
              </a:defRPr>
            </a:lvl3pPr>
            <a:lvl4pPr>
              <a:defRPr sz="3300" b="1">
                <a:solidFill>
                  <a:srgbClr val="16191D"/>
                </a:solidFill>
                <a:latin typeface="Helvetica Neue"/>
                <a:ea typeface="Helvetica Neue"/>
                <a:cs typeface="Helvetica Neue"/>
              </a:defRPr>
            </a:lvl4pPr>
            <a:lvl5pPr>
              <a:defRPr sz="3300" b="1">
                <a:solidFill>
                  <a:srgbClr val="16191D"/>
                </a:solidFill>
                <a:latin typeface="Helvetica Neue"/>
                <a:ea typeface="Helvetica Neue"/>
                <a:cs typeface="Helvetica Neue"/>
              </a:defRPr>
            </a:lvl5pPr>
            <a:lvl6pPr>
              <a:defRPr sz="3300" b="1">
                <a:solidFill>
                  <a:srgbClr val="16191D"/>
                </a:solidFill>
                <a:latin typeface="Helvetica Neue"/>
                <a:ea typeface="Helvetica Neue"/>
                <a:cs typeface="Helvetica Neue"/>
              </a:defRPr>
            </a:lvl6pPr>
            <a:lvl7pPr>
              <a:defRPr sz="3300" b="1">
                <a:solidFill>
                  <a:srgbClr val="16191D"/>
                </a:solidFill>
                <a:latin typeface="Helvetica Neue"/>
                <a:ea typeface="Helvetica Neue"/>
                <a:cs typeface="Helvetica Neue"/>
              </a:defRPr>
            </a:lvl7pPr>
            <a:lvl8pPr>
              <a:defRPr sz="3300" b="1">
                <a:solidFill>
                  <a:srgbClr val="16191D"/>
                </a:solidFill>
                <a:latin typeface="Helvetica Neue"/>
                <a:ea typeface="Helvetica Neue"/>
                <a:cs typeface="Helvetica Neue"/>
              </a:defRPr>
            </a:lvl8pPr>
            <a:lvl9pPr>
              <a:defRPr sz="3300" b="1">
                <a:solidFill>
                  <a:srgbClr val="16191D"/>
                </a:solidFill>
                <a:latin typeface="Helvetica Neue"/>
                <a:ea typeface="Helvetica Neue"/>
                <a:cs typeface="Helvetica Neue"/>
              </a:defRPr>
            </a:lvl9pPr>
          </a:lstStyle>
          <a:p xmlns:a="http://schemas.openxmlformats.org/drawingml/2006/main">
            <a:pPr>
              <a:defRPr sz="3300" b="1">
                <a:solidFill>
                  <a:srgbClr val="16191D"/>
                </a:solidFill>
                <a:latin typeface="Helvetica Neue"/>
                <a:ea typeface="Helvetica Neue"/>
                <a:cs typeface="Helvetica Neue"/>
              </a:defRPr>
            </a:pPr>
            <a:r>
              <a:rPr sz="3300" b="1">
                <a:solidFill>
                  <a:srgbClr val="16191D"/>
                </a:solidFill>
                <a:latin typeface="Helvetica Neue"/>
                <a:ea typeface="Helvetica Neue"/>
                <a:cs typeface="Helvetica Neue"/>
              </a:rPr>
              <a:t>A scientific foundation for integrating quantum materials</a:t>
            </a:r>
          </a:p>
          <a:p xmlns:a="http://schemas.openxmlformats.org/drawingml/2006/main">
            <a:pPr>
              <a:defRPr sz="3300" b="1">
                <a:solidFill>
                  <a:srgbClr val="16191D"/>
                </a:solidFill>
                <a:latin typeface="Helvetica Neue"/>
                <a:ea typeface="Helvetica Neue"/>
                <a:cs typeface="Helvetica Neue"/>
              </a:defRPr>
            </a:pPr>
            <a:r>
              <a:rPr sz="3300" b="1">
                <a:solidFill>
                  <a:srgbClr val="16191D"/>
                </a:solidFill>
                <a:latin typeface="Helvetica Neue"/>
                <a:ea typeface="Helvetica Neue"/>
                <a:cs typeface="Helvetica Neue"/>
              </a:rPr>
              <a:t>and designing more energy-efficient electronics.</a:t>
            </a:r>
          </a:p>
        </p:txBody>
      </p:sp>
    </p:spTree>
    <p:extLst>
      <p:ext uri="{BB962C8B-B14F-4D97-AF65-F5344CB8AC3E}">
        <p14:creationId xmlns:p14="http://schemas.microsoft.com/office/powerpoint/2010/main" val="521701716"/>
      </p:ext>
    </p:extLst>
  </p:cSld>
</p:sld>
</file>

<file path=ppt/slides/slide16.xml><?xml version="1.0" encoding="utf-8"?>
<p:sld xmlns:p="http://schemas.openxmlformats.org/presentationml/2006/main" show="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3" name="">
            <a:extLst xmlns:a="http://schemas.openxmlformats.org/drawingml/2006/main">
              <a:ext uri="{FF2B5EF4-FFF2-40B4-BE49-F238E27FC236}">
                <a16:creationId xmlns:a16="http://schemas.microsoft.com/office/drawing/2014/main" id="{A4966B3F-A31A-4118-995C-4E6DEFC1D03C}"/>
              </a:ext>
            </a:extLst>
          </p:cNvPr>
          <p:cNvSpPr>
            <a:spLocks xmlns:a="http://schemas.openxmlformats.org/drawingml/2006/main" noGrp="1"/>
          </p:cNvSpPr>
          <p:nvPr/>
        </p:nvSpPr>
        <p:spPr>
          <a:xfrm xmlns:a="http://schemas.openxmlformats.org/drawingml/2006/main">
            <a:off x="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512FCDA-6B73-4470-BDD6-F950A4D3BC5B}"/>
              </a:ext>
            </a:extLst>
          </p:cNvPr>
          <p:cNvSpPr>
            <a:spLocks xmlns:a="http://schemas.openxmlformats.org/drawingml/2006/main" noGrp="1"/>
          </p:cNvSpPr>
          <p:nvPr/>
        </p:nvSpPr>
        <p:spPr>
          <a:xfrm xmlns:a="http://schemas.openxmlformats.org/drawingml/2006/main">
            <a:off x="38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1C04DF66-7FAF-411E-A673-20F1F8967BC9}"/>
              </a:ext>
            </a:extLst>
          </p:cNvPr>
          <p:cNvSpPr>
            <a:spLocks xmlns:a="http://schemas.openxmlformats.org/drawingml/2006/main" noGrp="1"/>
          </p:cNvSpPr>
          <p:nvPr/>
        </p:nvSpPr>
        <p:spPr>
          <a:xfrm xmlns:a="http://schemas.openxmlformats.org/drawingml/2006/main">
            <a:off x="76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3189523-877E-4B1D-9C82-658E5574E4C8}"/>
              </a:ext>
            </a:extLst>
          </p:cNvPr>
          <p:cNvSpPr>
            <a:spLocks xmlns:a="http://schemas.openxmlformats.org/drawingml/2006/main" noGrp="1"/>
          </p:cNvSpPr>
          <p:nvPr/>
        </p:nvSpPr>
        <p:spPr>
          <a:xfrm xmlns:a="http://schemas.openxmlformats.org/drawingml/2006/main">
            <a:off x="114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0028E1F1-EA39-48DA-95E6-8BAF01AB9D68}"/>
              </a:ext>
            </a:extLst>
          </p:cNvPr>
          <p:cNvSpPr>
            <a:spLocks xmlns:a="http://schemas.openxmlformats.org/drawingml/2006/main" noGrp="1"/>
          </p:cNvSpPr>
          <p:nvPr/>
        </p:nvSpPr>
        <p:spPr>
          <a:xfrm xmlns:a="http://schemas.openxmlformats.org/drawingml/2006/main">
            <a:off x="152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EFF30757-1760-4F0B-B536-67E38510F213}"/>
              </a:ext>
            </a:extLst>
          </p:cNvPr>
          <p:cNvSpPr>
            <a:spLocks xmlns:a="http://schemas.openxmlformats.org/drawingml/2006/main" noGrp="1"/>
          </p:cNvSpPr>
          <p:nvPr/>
        </p:nvSpPr>
        <p:spPr>
          <a:xfrm xmlns:a="http://schemas.openxmlformats.org/drawingml/2006/main">
            <a:off x="190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07A6BBB4-53C2-4C0D-BB8F-101238BB409F}"/>
              </a:ext>
            </a:extLst>
          </p:cNvPr>
          <p:cNvSpPr>
            <a:spLocks xmlns:a="http://schemas.openxmlformats.org/drawingml/2006/main" noGrp="1"/>
          </p:cNvSpPr>
          <p:nvPr/>
        </p:nvSpPr>
        <p:spPr>
          <a:xfrm xmlns:a="http://schemas.openxmlformats.org/drawingml/2006/main">
            <a:off x="228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1160196E-DECE-496F-9A03-BD577B4DD94F}"/>
              </a:ext>
            </a:extLst>
          </p:cNvPr>
          <p:cNvSpPr>
            <a:spLocks xmlns:a="http://schemas.openxmlformats.org/drawingml/2006/main" noGrp="1"/>
          </p:cNvSpPr>
          <p:nvPr/>
        </p:nvSpPr>
        <p:spPr>
          <a:xfrm xmlns:a="http://schemas.openxmlformats.org/drawingml/2006/main">
            <a:off x="266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F14819B8-BC14-4FEC-A10A-FDC80EF4E188}"/>
              </a:ext>
            </a:extLst>
          </p:cNvPr>
          <p:cNvSpPr>
            <a:spLocks xmlns:a="http://schemas.openxmlformats.org/drawingml/2006/main" noGrp="1"/>
          </p:cNvSpPr>
          <p:nvPr/>
        </p:nvSpPr>
        <p:spPr>
          <a:xfrm xmlns:a="http://schemas.openxmlformats.org/drawingml/2006/main">
            <a:off x="304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1A057BDE-F762-43E1-BFB8-854DED954F42}"/>
              </a:ext>
            </a:extLst>
          </p:cNvPr>
          <p:cNvSpPr>
            <a:spLocks xmlns:a="http://schemas.openxmlformats.org/drawingml/2006/main" noGrp="1"/>
          </p:cNvSpPr>
          <p:nvPr/>
        </p:nvSpPr>
        <p:spPr>
          <a:xfrm xmlns:a="http://schemas.openxmlformats.org/drawingml/2006/main">
            <a:off x="342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4F1F83FB-E653-4832-BC06-42A7DDC695EE}"/>
              </a:ext>
            </a:extLst>
          </p:cNvPr>
          <p:cNvSpPr>
            <a:spLocks xmlns:a="http://schemas.openxmlformats.org/drawingml/2006/main" noGrp="1"/>
          </p:cNvSpPr>
          <p:nvPr/>
        </p:nvSpPr>
        <p:spPr>
          <a:xfrm xmlns:a="http://schemas.openxmlformats.org/drawingml/2006/main">
            <a:off x="381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0FAECB90-AC25-4C0E-AC3F-A8552F407360}"/>
              </a:ext>
            </a:extLst>
          </p:cNvPr>
          <p:cNvSpPr>
            <a:spLocks xmlns:a="http://schemas.openxmlformats.org/drawingml/2006/main" noGrp="1"/>
          </p:cNvSpPr>
          <p:nvPr/>
        </p:nvSpPr>
        <p:spPr>
          <a:xfrm xmlns:a="http://schemas.openxmlformats.org/drawingml/2006/main">
            <a:off x="419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9FD99FD7-D72D-41AD-B78F-1A91A93D64EA}"/>
              </a:ext>
            </a:extLst>
          </p:cNvPr>
          <p:cNvSpPr>
            <a:spLocks xmlns:a="http://schemas.openxmlformats.org/drawingml/2006/main" noGrp="1"/>
          </p:cNvSpPr>
          <p:nvPr/>
        </p:nvSpPr>
        <p:spPr>
          <a:xfrm xmlns:a="http://schemas.openxmlformats.org/drawingml/2006/main">
            <a:off x="457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BA579C18-2C30-4F89-821A-AC4F20B2A106}"/>
              </a:ext>
            </a:extLst>
          </p:cNvPr>
          <p:cNvSpPr>
            <a:spLocks xmlns:a="http://schemas.openxmlformats.org/drawingml/2006/main" noGrp="1"/>
          </p:cNvSpPr>
          <p:nvPr/>
        </p:nvSpPr>
        <p:spPr>
          <a:xfrm xmlns:a="http://schemas.openxmlformats.org/drawingml/2006/main">
            <a:off x="495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70F2FB5F-59D5-4311-9951-62F3A56640D1}"/>
              </a:ext>
            </a:extLst>
          </p:cNvPr>
          <p:cNvSpPr>
            <a:spLocks xmlns:a="http://schemas.openxmlformats.org/drawingml/2006/main" noGrp="1"/>
          </p:cNvSpPr>
          <p:nvPr/>
        </p:nvSpPr>
        <p:spPr>
          <a:xfrm xmlns:a="http://schemas.openxmlformats.org/drawingml/2006/main">
            <a:off x="533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5256C68A-A9B1-43A7-B4A3-F67DFA0A28C7}"/>
              </a:ext>
            </a:extLst>
          </p:cNvPr>
          <p:cNvSpPr>
            <a:spLocks xmlns:a="http://schemas.openxmlformats.org/drawingml/2006/main" noGrp="1"/>
          </p:cNvSpPr>
          <p:nvPr/>
        </p:nvSpPr>
        <p:spPr>
          <a:xfrm xmlns:a="http://schemas.openxmlformats.org/drawingml/2006/main">
            <a:off x="571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441EC8B5-F4F5-4A20-9AC8-D9A51251A3F9}"/>
              </a:ext>
            </a:extLst>
          </p:cNvPr>
          <p:cNvSpPr>
            <a:spLocks xmlns:a="http://schemas.openxmlformats.org/drawingml/2006/main" noGrp="1"/>
          </p:cNvSpPr>
          <p:nvPr/>
        </p:nvSpPr>
        <p:spPr>
          <a:xfrm xmlns:a="http://schemas.openxmlformats.org/drawingml/2006/main">
            <a:off x="609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37919DAF-A4A5-42B7-981D-0F134D2FEEBD}"/>
              </a:ext>
            </a:extLst>
          </p:cNvPr>
          <p:cNvSpPr>
            <a:spLocks xmlns:a="http://schemas.openxmlformats.org/drawingml/2006/main" noGrp="1"/>
          </p:cNvSpPr>
          <p:nvPr/>
        </p:nvSpPr>
        <p:spPr>
          <a:xfrm xmlns:a="http://schemas.openxmlformats.org/drawingml/2006/main">
            <a:off x="647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794FD4F9-56F5-4600-8AD0-2935648D882B}"/>
              </a:ext>
            </a:extLst>
          </p:cNvPr>
          <p:cNvSpPr>
            <a:spLocks xmlns:a="http://schemas.openxmlformats.org/drawingml/2006/main" noGrp="1"/>
          </p:cNvSpPr>
          <p:nvPr/>
        </p:nvSpPr>
        <p:spPr>
          <a:xfrm xmlns:a="http://schemas.openxmlformats.org/drawingml/2006/main">
            <a:off x="685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C21346C5-BB8A-45D4-B66A-5985CDF8A6DE}"/>
              </a:ext>
            </a:extLst>
          </p:cNvPr>
          <p:cNvSpPr>
            <a:spLocks xmlns:a="http://schemas.openxmlformats.org/drawingml/2006/main" noGrp="1"/>
          </p:cNvSpPr>
          <p:nvPr/>
        </p:nvSpPr>
        <p:spPr>
          <a:xfrm xmlns:a="http://schemas.openxmlformats.org/drawingml/2006/main">
            <a:off x="723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9BFC6B57-EEA3-4667-A6A7-8825720C1703}"/>
              </a:ext>
            </a:extLst>
          </p:cNvPr>
          <p:cNvSpPr>
            <a:spLocks xmlns:a="http://schemas.openxmlformats.org/drawingml/2006/main" noGrp="1"/>
          </p:cNvSpPr>
          <p:nvPr/>
        </p:nvSpPr>
        <p:spPr>
          <a:xfrm xmlns:a="http://schemas.openxmlformats.org/drawingml/2006/main">
            <a:off x="762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730ECE30-2877-4317-B3F9-796B106B6F9F}"/>
              </a:ext>
            </a:extLst>
          </p:cNvPr>
          <p:cNvSpPr>
            <a:spLocks xmlns:a="http://schemas.openxmlformats.org/drawingml/2006/main" noGrp="1"/>
          </p:cNvSpPr>
          <p:nvPr/>
        </p:nvSpPr>
        <p:spPr>
          <a:xfrm xmlns:a="http://schemas.openxmlformats.org/drawingml/2006/main">
            <a:off x="800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4F582172-09FA-43AB-BEB1-7BCDE46528AF}"/>
              </a:ext>
            </a:extLst>
          </p:cNvPr>
          <p:cNvSpPr>
            <a:spLocks xmlns:a="http://schemas.openxmlformats.org/drawingml/2006/main" noGrp="1"/>
          </p:cNvSpPr>
          <p:nvPr/>
        </p:nvSpPr>
        <p:spPr>
          <a:xfrm xmlns:a="http://schemas.openxmlformats.org/drawingml/2006/main">
            <a:off x="838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29DC05B2-E1CA-4173-91FA-9B3EA436988B}"/>
              </a:ext>
            </a:extLst>
          </p:cNvPr>
          <p:cNvSpPr>
            <a:spLocks xmlns:a="http://schemas.openxmlformats.org/drawingml/2006/main" noGrp="1"/>
          </p:cNvSpPr>
          <p:nvPr/>
        </p:nvSpPr>
        <p:spPr>
          <a:xfrm xmlns:a="http://schemas.openxmlformats.org/drawingml/2006/main">
            <a:off x="876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1F5C61F6-84B0-4FB3-9064-F22D2407EF89}"/>
              </a:ext>
            </a:extLst>
          </p:cNvPr>
          <p:cNvSpPr>
            <a:spLocks xmlns:a="http://schemas.openxmlformats.org/drawingml/2006/main" noGrp="1"/>
          </p:cNvSpPr>
          <p:nvPr/>
        </p:nvSpPr>
        <p:spPr>
          <a:xfrm xmlns:a="http://schemas.openxmlformats.org/drawingml/2006/main">
            <a:off x="914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5CC18173-5B94-42D5-B0A3-7496DAB71356}"/>
              </a:ext>
            </a:extLst>
          </p:cNvPr>
          <p:cNvSpPr>
            <a:spLocks xmlns:a="http://schemas.openxmlformats.org/drawingml/2006/main" noGrp="1"/>
          </p:cNvSpPr>
          <p:nvPr/>
        </p:nvSpPr>
        <p:spPr>
          <a:xfrm xmlns:a="http://schemas.openxmlformats.org/drawingml/2006/main">
            <a:off x="952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A5FC2D2F-BFDA-48CE-BF6C-3430E873ED67}"/>
              </a:ext>
            </a:extLst>
          </p:cNvPr>
          <p:cNvSpPr>
            <a:spLocks xmlns:a="http://schemas.openxmlformats.org/drawingml/2006/main" noGrp="1"/>
          </p:cNvSpPr>
          <p:nvPr/>
        </p:nvSpPr>
        <p:spPr>
          <a:xfrm xmlns:a="http://schemas.openxmlformats.org/drawingml/2006/main">
            <a:off x="990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E7BB61AB-1CB1-4FC9-83C5-7271A0C895F1}"/>
              </a:ext>
            </a:extLst>
          </p:cNvPr>
          <p:cNvSpPr>
            <a:spLocks xmlns:a="http://schemas.openxmlformats.org/drawingml/2006/main" noGrp="1"/>
          </p:cNvSpPr>
          <p:nvPr/>
        </p:nvSpPr>
        <p:spPr>
          <a:xfrm xmlns:a="http://schemas.openxmlformats.org/drawingml/2006/main">
            <a:off x="1028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88112168-7197-4832-9EC0-732FB013638E}"/>
              </a:ext>
            </a:extLst>
          </p:cNvPr>
          <p:cNvSpPr>
            <a:spLocks xmlns:a="http://schemas.openxmlformats.org/drawingml/2006/main" noGrp="1"/>
          </p:cNvSpPr>
          <p:nvPr/>
        </p:nvSpPr>
        <p:spPr>
          <a:xfrm xmlns:a="http://schemas.openxmlformats.org/drawingml/2006/main">
            <a:off x="1066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22FC810E-1BC1-4582-A243-B0A6203D155C}"/>
              </a:ext>
            </a:extLst>
          </p:cNvPr>
          <p:cNvSpPr>
            <a:spLocks xmlns:a="http://schemas.openxmlformats.org/drawingml/2006/main" noGrp="1"/>
          </p:cNvSpPr>
          <p:nvPr/>
        </p:nvSpPr>
        <p:spPr>
          <a:xfrm xmlns:a="http://schemas.openxmlformats.org/drawingml/2006/main">
            <a:off x="1104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9AA6E684-1FFB-421D-B064-7BE89A8C1748}"/>
              </a:ext>
            </a:extLst>
          </p:cNvPr>
          <p:cNvSpPr>
            <a:spLocks xmlns:a="http://schemas.openxmlformats.org/drawingml/2006/main" noGrp="1"/>
          </p:cNvSpPr>
          <p:nvPr/>
        </p:nvSpPr>
        <p:spPr>
          <a:xfrm xmlns:a="http://schemas.openxmlformats.org/drawingml/2006/main">
            <a:off x="1143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C4A80B43-C8B3-4B35-8387-D0B78620FF3A}"/>
              </a:ext>
            </a:extLst>
          </p:cNvPr>
          <p:cNvSpPr>
            <a:spLocks xmlns:a="http://schemas.openxmlformats.org/drawingml/2006/main" noGrp="1"/>
          </p:cNvSpPr>
          <p:nvPr/>
        </p:nvSpPr>
        <p:spPr>
          <a:xfrm xmlns:a="http://schemas.openxmlformats.org/drawingml/2006/main">
            <a:off x="1181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47B97DA6-E65B-4BC9-89E7-4D3A193DA80C}"/>
              </a:ext>
            </a:extLst>
          </p:cNvPr>
          <p:cNvSpPr>
            <a:spLocks xmlns:a="http://schemas.openxmlformats.org/drawingml/2006/main" noGrp="1"/>
          </p:cNvSpPr>
          <p:nvPr/>
        </p:nvSpPr>
        <p:spPr>
          <a:xfrm xmlns:a="http://schemas.openxmlformats.org/drawingml/2006/main">
            <a:off x="1219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48BE2B53-E25E-4852-88B5-1B3DCF32C2C1}"/>
              </a:ext>
            </a:extLst>
          </p:cNvPr>
          <p:cNvSpPr>
            <a:spLocks xmlns:a="http://schemas.openxmlformats.org/drawingml/2006/main" noGrp="1"/>
          </p:cNvSpPr>
          <p:nvPr/>
        </p:nvSpPr>
        <p:spPr>
          <a:xfrm xmlns:a="http://schemas.openxmlformats.org/drawingml/2006/main">
            <a:off x="1257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CF023014-9D04-4D58-8B77-D9991B3FEA2B}"/>
              </a:ext>
            </a:extLst>
          </p:cNvPr>
          <p:cNvSpPr>
            <a:spLocks xmlns:a="http://schemas.openxmlformats.org/drawingml/2006/main" noGrp="1"/>
          </p:cNvSpPr>
          <p:nvPr/>
        </p:nvSpPr>
        <p:spPr>
          <a:xfrm xmlns:a="http://schemas.openxmlformats.org/drawingml/2006/main">
            <a:off x="1295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2E7D319A-F774-4B1C-879B-F09F30E43FE5}"/>
              </a:ext>
            </a:extLst>
          </p:cNvPr>
          <p:cNvSpPr>
            <a:spLocks xmlns:a="http://schemas.openxmlformats.org/drawingml/2006/main" noGrp="1"/>
          </p:cNvSpPr>
          <p:nvPr/>
        </p:nvSpPr>
        <p:spPr>
          <a:xfrm xmlns:a="http://schemas.openxmlformats.org/drawingml/2006/main">
            <a:off x="1333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79BE358A-33AC-400D-A81D-2E136EBEA7C6}"/>
              </a:ext>
            </a:extLst>
          </p:cNvPr>
          <p:cNvSpPr>
            <a:spLocks xmlns:a="http://schemas.openxmlformats.org/drawingml/2006/main" noGrp="1"/>
          </p:cNvSpPr>
          <p:nvPr/>
        </p:nvSpPr>
        <p:spPr>
          <a:xfrm xmlns:a="http://schemas.openxmlformats.org/drawingml/2006/main">
            <a:off x="1371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CEB3FD04-DF23-4360-965E-87F5B9E81F12}"/>
              </a:ext>
            </a:extLst>
          </p:cNvPr>
          <p:cNvSpPr>
            <a:spLocks xmlns:a="http://schemas.openxmlformats.org/drawingml/2006/main" noGrp="1"/>
          </p:cNvSpPr>
          <p:nvPr/>
        </p:nvSpPr>
        <p:spPr>
          <a:xfrm xmlns:a="http://schemas.openxmlformats.org/drawingml/2006/main">
            <a:off x="1409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BE88D442-A967-4062-B95F-6BB5342EB801}"/>
              </a:ext>
            </a:extLst>
          </p:cNvPr>
          <p:cNvSpPr>
            <a:spLocks xmlns:a="http://schemas.openxmlformats.org/drawingml/2006/main" noGrp="1"/>
          </p:cNvSpPr>
          <p:nvPr/>
        </p:nvSpPr>
        <p:spPr>
          <a:xfrm xmlns:a="http://schemas.openxmlformats.org/drawingml/2006/main">
            <a:off x="1447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9CF9D89A-89D1-45F6-A290-DE060010660A}"/>
              </a:ext>
            </a:extLst>
          </p:cNvPr>
          <p:cNvSpPr>
            <a:spLocks xmlns:a="http://schemas.openxmlformats.org/drawingml/2006/main" noGrp="1"/>
          </p:cNvSpPr>
          <p:nvPr/>
        </p:nvSpPr>
        <p:spPr>
          <a:xfrm xmlns:a="http://schemas.openxmlformats.org/drawingml/2006/main">
            <a:off x="1485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E794E6C0-2DD7-4615-8F8D-CD37747FA81E}"/>
              </a:ext>
            </a:extLst>
          </p:cNvPr>
          <p:cNvSpPr>
            <a:spLocks xmlns:a="http://schemas.openxmlformats.org/drawingml/2006/main" noGrp="1"/>
          </p:cNvSpPr>
          <p:nvPr/>
        </p:nvSpPr>
        <p:spPr>
          <a:xfrm xmlns:a="http://schemas.openxmlformats.org/drawingml/2006/main">
            <a:off x="1524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2" name="">
            <a:extLst xmlns:a="http://schemas.openxmlformats.org/drawingml/2006/main">
              <a:ext uri="{FF2B5EF4-FFF2-40B4-BE49-F238E27FC236}">
                <a16:creationId xmlns:a16="http://schemas.microsoft.com/office/drawing/2014/main" id="{77B5F662-7ADD-4270-832A-06247A48E43A}"/>
              </a:ext>
            </a:extLst>
          </p:cNvPr>
          <p:cNvSpPr>
            <a:spLocks xmlns:a="http://schemas.openxmlformats.org/drawingml/2006/main" noGrp="1"/>
          </p:cNvSpPr>
          <p:nvPr/>
        </p:nvSpPr>
        <p:spPr>
          <a:xfrm xmlns:a="http://schemas.openxmlformats.org/drawingml/2006/main">
            <a:off x="1562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9E736C39-B247-4282-A67C-9FDDC698E6DE}"/>
              </a:ext>
            </a:extLst>
          </p:cNvPr>
          <p:cNvSpPr>
            <a:spLocks xmlns:a="http://schemas.openxmlformats.org/drawingml/2006/main" noGrp="1"/>
          </p:cNvSpPr>
          <p:nvPr/>
        </p:nvSpPr>
        <p:spPr>
          <a:xfrm xmlns:a="http://schemas.openxmlformats.org/drawingml/2006/main">
            <a:off x="1600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7B772D76-1E66-4574-9C3A-12FAAF7F012C}"/>
              </a:ext>
            </a:extLst>
          </p:cNvPr>
          <p:cNvSpPr>
            <a:spLocks xmlns:a="http://schemas.openxmlformats.org/drawingml/2006/main" noGrp="1"/>
          </p:cNvSpPr>
          <p:nvPr/>
        </p:nvSpPr>
        <p:spPr>
          <a:xfrm xmlns:a="http://schemas.openxmlformats.org/drawingml/2006/main">
            <a:off x="1638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CE6A706C-FB03-4109-87C9-987D6F5E643A}"/>
              </a:ext>
            </a:extLst>
          </p:cNvPr>
          <p:cNvSpPr>
            <a:spLocks xmlns:a="http://schemas.openxmlformats.org/drawingml/2006/main" noGrp="1"/>
          </p:cNvSpPr>
          <p:nvPr/>
        </p:nvSpPr>
        <p:spPr>
          <a:xfrm xmlns:a="http://schemas.openxmlformats.org/drawingml/2006/main">
            <a:off x="1676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6" name="">
            <a:extLst xmlns:a="http://schemas.openxmlformats.org/drawingml/2006/main">
              <a:ext uri="{FF2B5EF4-FFF2-40B4-BE49-F238E27FC236}">
                <a16:creationId xmlns:a16="http://schemas.microsoft.com/office/drawing/2014/main" id="{12C9D3E9-6D0C-40E8-BF9D-57D6CF2F482A}"/>
              </a:ext>
            </a:extLst>
          </p:cNvPr>
          <p:cNvSpPr>
            <a:spLocks xmlns:a="http://schemas.openxmlformats.org/drawingml/2006/main" noGrp="1"/>
          </p:cNvSpPr>
          <p:nvPr/>
        </p:nvSpPr>
        <p:spPr>
          <a:xfrm xmlns:a="http://schemas.openxmlformats.org/drawingml/2006/main">
            <a:off x="1714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7" name="">
            <a:extLst xmlns:a="http://schemas.openxmlformats.org/drawingml/2006/main">
              <a:ext uri="{FF2B5EF4-FFF2-40B4-BE49-F238E27FC236}">
                <a16:creationId xmlns:a16="http://schemas.microsoft.com/office/drawing/2014/main" id="{B461053B-630B-4606-8840-57E48DB4DE08}"/>
              </a:ext>
            </a:extLst>
          </p:cNvPr>
          <p:cNvSpPr>
            <a:spLocks xmlns:a="http://schemas.openxmlformats.org/drawingml/2006/main" noGrp="1"/>
          </p:cNvSpPr>
          <p:nvPr/>
        </p:nvSpPr>
        <p:spPr>
          <a:xfrm xmlns:a="http://schemas.openxmlformats.org/drawingml/2006/main">
            <a:off x="1752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8" name="">
            <a:extLst xmlns:a="http://schemas.openxmlformats.org/drawingml/2006/main">
              <a:ext uri="{FF2B5EF4-FFF2-40B4-BE49-F238E27FC236}">
                <a16:creationId xmlns:a16="http://schemas.microsoft.com/office/drawing/2014/main" id="{9CB79805-3484-4EF8-995F-D6F3776DBDF9}"/>
              </a:ext>
            </a:extLst>
          </p:cNvPr>
          <p:cNvSpPr>
            <a:spLocks xmlns:a="http://schemas.openxmlformats.org/drawingml/2006/main" noGrp="1"/>
          </p:cNvSpPr>
          <p:nvPr/>
        </p:nvSpPr>
        <p:spPr>
          <a:xfrm xmlns:a="http://schemas.openxmlformats.org/drawingml/2006/main">
            <a:off x="1790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C5C1C2D7-45D0-4454-985B-29FC1D18A36F}"/>
              </a:ext>
            </a:extLst>
          </p:cNvPr>
          <p:cNvSpPr>
            <a:spLocks xmlns:a="http://schemas.openxmlformats.org/drawingml/2006/main" noGrp="1"/>
          </p:cNvSpPr>
          <p:nvPr/>
        </p:nvSpPr>
        <p:spPr>
          <a:xfrm xmlns:a="http://schemas.openxmlformats.org/drawingml/2006/main">
            <a:off x="0" y="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0" name="">
            <a:extLst xmlns:a="http://schemas.openxmlformats.org/drawingml/2006/main">
              <a:ext uri="{FF2B5EF4-FFF2-40B4-BE49-F238E27FC236}">
                <a16:creationId xmlns:a16="http://schemas.microsoft.com/office/drawing/2014/main" id="{4BE149B1-A19E-494F-9CCF-A6BED57C35B2}"/>
              </a:ext>
            </a:extLst>
          </p:cNvPr>
          <p:cNvSpPr>
            <a:spLocks xmlns:a="http://schemas.openxmlformats.org/drawingml/2006/main" noGrp="1"/>
          </p:cNvSpPr>
          <p:nvPr/>
        </p:nvSpPr>
        <p:spPr>
          <a:xfrm xmlns:a="http://schemas.openxmlformats.org/drawingml/2006/main">
            <a:off x="0" y="38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1" name="">
            <a:extLst xmlns:a="http://schemas.openxmlformats.org/drawingml/2006/main">
              <a:ext uri="{FF2B5EF4-FFF2-40B4-BE49-F238E27FC236}">
                <a16:creationId xmlns:a16="http://schemas.microsoft.com/office/drawing/2014/main" id="{F5BBAF25-DFC5-437B-BE8B-FA08788B99FD}"/>
              </a:ext>
            </a:extLst>
          </p:cNvPr>
          <p:cNvSpPr>
            <a:spLocks xmlns:a="http://schemas.openxmlformats.org/drawingml/2006/main" noGrp="1"/>
          </p:cNvSpPr>
          <p:nvPr/>
        </p:nvSpPr>
        <p:spPr>
          <a:xfrm xmlns:a="http://schemas.openxmlformats.org/drawingml/2006/main">
            <a:off x="0" y="76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2" name="">
            <a:extLst xmlns:a="http://schemas.openxmlformats.org/drawingml/2006/main">
              <a:ext uri="{FF2B5EF4-FFF2-40B4-BE49-F238E27FC236}">
                <a16:creationId xmlns:a16="http://schemas.microsoft.com/office/drawing/2014/main" id="{545A246C-ED0F-44FA-8D0E-26533A8BD211}"/>
              </a:ext>
            </a:extLst>
          </p:cNvPr>
          <p:cNvSpPr>
            <a:spLocks xmlns:a="http://schemas.openxmlformats.org/drawingml/2006/main" noGrp="1"/>
          </p:cNvSpPr>
          <p:nvPr/>
        </p:nvSpPr>
        <p:spPr>
          <a:xfrm xmlns:a="http://schemas.openxmlformats.org/drawingml/2006/main">
            <a:off x="0" y="114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3" name="">
            <a:extLst xmlns:a="http://schemas.openxmlformats.org/drawingml/2006/main">
              <a:ext uri="{FF2B5EF4-FFF2-40B4-BE49-F238E27FC236}">
                <a16:creationId xmlns:a16="http://schemas.microsoft.com/office/drawing/2014/main" id="{B42805F9-FAF4-4986-BAD3-FE82E29769C7}"/>
              </a:ext>
            </a:extLst>
          </p:cNvPr>
          <p:cNvSpPr>
            <a:spLocks xmlns:a="http://schemas.openxmlformats.org/drawingml/2006/main" noGrp="1"/>
          </p:cNvSpPr>
          <p:nvPr/>
        </p:nvSpPr>
        <p:spPr>
          <a:xfrm xmlns:a="http://schemas.openxmlformats.org/drawingml/2006/main">
            <a:off x="0" y="152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4" name="">
            <a:extLst xmlns:a="http://schemas.openxmlformats.org/drawingml/2006/main">
              <a:ext uri="{FF2B5EF4-FFF2-40B4-BE49-F238E27FC236}">
                <a16:creationId xmlns:a16="http://schemas.microsoft.com/office/drawing/2014/main" id="{0E7AED00-437F-4091-989C-6788B6F57C8F}"/>
              </a:ext>
            </a:extLst>
          </p:cNvPr>
          <p:cNvSpPr>
            <a:spLocks xmlns:a="http://schemas.openxmlformats.org/drawingml/2006/main" noGrp="1"/>
          </p:cNvSpPr>
          <p:nvPr/>
        </p:nvSpPr>
        <p:spPr>
          <a:xfrm xmlns:a="http://schemas.openxmlformats.org/drawingml/2006/main">
            <a:off x="0" y="190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5" name="">
            <a:extLst xmlns:a="http://schemas.openxmlformats.org/drawingml/2006/main">
              <a:ext uri="{FF2B5EF4-FFF2-40B4-BE49-F238E27FC236}">
                <a16:creationId xmlns:a16="http://schemas.microsoft.com/office/drawing/2014/main" id="{277B585A-06A6-4D91-95F8-4FD00046E98A}"/>
              </a:ext>
            </a:extLst>
          </p:cNvPr>
          <p:cNvSpPr>
            <a:spLocks xmlns:a="http://schemas.openxmlformats.org/drawingml/2006/main" noGrp="1"/>
          </p:cNvSpPr>
          <p:nvPr/>
        </p:nvSpPr>
        <p:spPr>
          <a:xfrm xmlns:a="http://schemas.openxmlformats.org/drawingml/2006/main">
            <a:off x="0" y="228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6" name="">
            <a:extLst xmlns:a="http://schemas.openxmlformats.org/drawingml/2006/main">
              <a:ext uri="{FF2B5EF4-FFF2-40B4-BE49-F238E27FC236}">
                <a16:creationId xmlns:a16="http://schemas.microsoft.com/office/drawing/2014/main" id="{AE0F980C-8338-48BA-B707-7724115F55C7}"/>
              </a:ext>
            </a:extLst>
          </p:cNvPr>
          <p:cNvSpPr>
            <a:spLocks xmlns:a="http://schemas.openxmlformats.org/drawingml/2006/main" noGrp="1"/>
          </p:cNvSpPr>
          <p:nvPr/>
        </p:nvSpPr>
        <p:spPr>
          <a:xfrm xmlns:a="http://schemas.openxmlformats.org/drawingml/2006/main">
            <a:off x="0" y="266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7" name="">
            <a:extLst xmlns:a="http://schemas.openxmlformats.org/drawingml/2006/main">
              <a:ext uri="{FF2B5EF4-FFF2-40B4-BE49-F238E27FC236}">
                <a16:creationId xmlns:a16="http://schemas.microsoft.com/office/drawing/2014/main" id="{BC096716-1E97-4073-B313-E4F21A8AC3B1}"/>
              </a:ext>
            </a:extLst>
          </p:cNvPr>
          <p:cNvSpPr>
            <a:spLocks xmlns:a="http://schemas.openxmlformats.org/drawingml/2006/main" noGrp="1"/>
          </p:cNvSpPr>
          <p:nvPr/>
        </p:nvSpPr>
        <p:spPr>
          <a:xfrm xmlns:a="http://schemas.openxmlformats.org/drawingml/2006/main">
            <a:off x="0" y="304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8" name="">
            <a:extLst xmlns:a="http://schemas.openxmlformats.org/drawingml/2006/main">
              <a:ext uri="{FF2B5EF4-FFF2-40B4-BE49-F238E27FC236}">
                <a16:creationId xmlns:a16="http://schemas.microsoft.com/office/drawing/2014/main" id="{A63B535A-068D-40CD-904E-09BAA07DC818}"/>
              </a:ext>
            </a:extLst>
          </p:cNvPr>
          <p:cNvSpPr>
            <a:spLocks xmlns:a="http://schemas.openxmlformats.org/drawingml/2006/main" noGrp="1"/>
          </p:cNvSpPr>
          <p:nvPr/>
        </p:nvSpPr>
        <p:spPr>
          <a:xfrm xmlns:a="http://schemas.openxmlformats.org/drawingml/2006/main">
            <a:off x="0" y="342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9" name="">
            <a:extLst xmlns:a="http://schemas.openxmlformats.org/drawingml/2006/main">
              <a:ext uri="{FF2B5EF4-FFF2-40B4-BE49-F238E27FC236}">
                <a16:creationId xmlns:a16="http://schemas.microsoft.com/office/drawing/2014/main" id="{37C34DB9-0878-462E-8E66-8A9B718540AA}"/>
              </a:ext>
            </a:extLst>
          </p:cNvPr>
          <p:cNvSpPr>
            <a:spLocks xmlns:a="http://schemas.openxmlformats.org/drawingml/2006/main" noGrp="1"/>
          </p:cNvSpPr>
          <p:nvPr/>
        </p:nvSpPr>
        <p:spPr>
          <a:xfrm xmlns:a="http://schemas.openxmlformats.org/drawingml/2006/main">
            <a:off x="0" y="381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0" name="">
            <a:extLst xmlns:a="http://schemas.openxmlformats.org/drawingml/2006/main">
              <a:ext uri="{FF2B5EF4-FFF2-40B4-BE49-F238E27FC236}">
                <a16:creationId xmlns:a16="http://schemas.microsoft.com/office/drawing/2014/main" id="{AD9BF65A-6CD7-402B-B24A-29A5F1071230}"/>
              </a:ext>
            </a:extLst>
          </p:cNvPr>
          <p:cNvSpPr>
            <a:spLocks xmlns:a="http://schemas.openxmlformats.org/drawingml/2006/main" noGrp="1"/>
          </p:cNvSpPr>
          <p:nvPr/>
        </p:nvSpPr>
        <p:spPr>
          <a:xfrm xmlns:a="http://schemas.openxmlformats.org/drawingml/2006/main">
            <a:off x="0" y="419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1" name="">
            <a:extLst xmlns:a="http://schemas.openxmlformats.org/drawingml/2006/main">
              <a:ext uri="{FF2B5EF4-FFF2-40B4-BE49-F238E27FC236}">
                <a16:creationId xmlns:a16="http://schemas.microsoft.com/office/drawing/2014/main" id="{1D90F328-5F53-4595-A550-63B0FC7F9795}"/>
              </a:ext>
            </a:extLst>
          </p:cNvPr>
          <p:cNvSpPr>
            <a:spLocks xmlns:a="http://schemas.openxmlformats.org/drawingml/2006/main" noGrp="1"/>
          </p:cNvSpPr>
          <p:nvPr/>
        </p:nvSpPr>
        <p:spPr>
          <a:xfrm xmlns:a="http://schemas.openxmlformats.org/drawingml/2006/main">
            <a:off x="0" y="457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2" name="">
            <a:extLst xmlns:a="http://schemas.openxmlformats.org/drawingml/2006/main">
              <a:ext uri="{FF2B5EF4-FFF2-40B4-BE49-F238E27FC236}">
                <a16:creationId xmlns:a16="http://schemas.microsoft.com/office/drawing/2014/main" id="{99EDDE08-5AAF-40B1-ABAF-1893A8977301}"/>
              </a:ext>
            </a:extLst>
          </p:cNvPr>
          <p:cNvSpPr>
            <a:spLocks xmlns:a="http://schemas.openxmlformats.org/drawingml/2006/main" noGrp="1"/>
          </p:cNvSpPr>
          <p:nvPr/>
        </p:nvSpPr>
        <p:spPr>
          <a:xfrm xmlns:a="http://schemas.openxmlformats.org/drawingml/2006/main">
            <a:off x="0" y="495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3" name="">
            <a:extLst xmlns:a="http://schemas.openxmlformats.org/drawingml/2006/main">
              <a:ext uri="{FF2B5EF4-FFF2-40B4-BE49-F238E27FC236}">
                <a16:creationId xmlns:a16="http://schemas.microsoft.com/office/drawing/2014/main" id="{2E2D519D-4033-4908-B988-53C2D770F924}"/>
              </a:ext>
            </a:extLst>
          </p:cNvPr>
          <p:cNvSpPr>
            <a:spLocks xmlns:a="http://schemas.openxmlformats.org/drawingml/2006/main" noGrp="1"/>
          </p:cNvSpPr>
          <p:nvPr/>
        </p:nvSpPr>
        <p:spPr>
          <a:xfrm xmlns:a="http://schemas.openxmlformats.org/drawingml/2006/main">
            <a:off x="0" y="533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4" name="">
            <a:extLst xmlns:a="http://schemas.openxmlformats.org/drawingml/2006/main">
              <a:ext uri="{FF2B5EF4-FFF2-40B4-BE49-F238E27FC236}">
                <a16:creationId xmlns:a16="http://schemas.microsoft.com/office/drawing/2014/main" id="{A4C2116F-41C6-499E-9B60-E1FD088EE4B4}"/>
              </a:ext>
            </a:extLst>
          </p:cNvPr>
          <p:cNvSpPr>
            <a:spLocks xmlns:a="http://schemas.openxmlformats.org/drawingml/2006/main" noGrp="1"/>
          </p:cNvSpPr>
          <p:nvPr/>
        </p:nvSpPr>
        <p:spPr>
          <a:xfrm xmlns:a="http://schemas.openxmlformats.org/drawingml/2006/main">
            <a:off x="0" y="571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5" name="">
            <a:extLst xmlns:a="http://schemas.openxmlformats.org/drawingml/2006/main">
              <a:ext uri="{FF2B5EF4-FFF2-40B4-BE49-F238E27FC236}">
                <a16:creationId xmlns:a16="http://schemas.microsoft.com/office/drawing/2014/main" id="{362633E2-2AC0-4DDA-9F8E-424D9A3AE302}"/>
              </a:ext>
            </a:extLst>
          </p:cNvPr>
          <p:cNvSpPr>
            <a:spLocks xmlns:a="http://schemas.openxmlformats.org/drawingml/2006/main" noGrp="1"/>
          </p:cNvSpPr>
          <p:nvPr/>
        </p:nvSpPr>
        <p:spPr>
          <a:xfrm xmlns:a="http://schemas.openxmlformats.org/drawingml/2006/main">
            <a:off x="0" y="609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6" name="">
            <a:extLst xmlns:a="http://schemas.openxmlformats.org/drawingml/2006/main">
              <a:ext uri="{FF2B5EF4-FFF2-40B4-BE49-F238E27FC236}">
                <a16:creationId xmlns:a16="http://schemas.microsoft.com/office/drawing/2014/main" id="{251C73F6-9E01-4D47-8B59-2926AF97D90D}"/>
              </a:ext>
            </a:extLst>
          </p:cNvPr>
          <p:cNvSpPr>
            <a:spLocks xmlns:a="http://schemas.openxmlformats.org/drawingml/2006/main" noGrp="1"/>
          </p:cNvSpPr>
          <p:nvPr/>
        </p:nvSpPr>
        <p:spPr>
          <a:xfrm xmlns:a="http://schemas.openxmlformats.org/drawingml/2006/main">
            <a:off x="0" y="647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7" name="">
            <a:extLst xmlns:a="http://schemas.openxmlformats.org/drawingml/2006/main">
              <a:ext uri="{FF2B5EF4-FFF2-40B4-BE49-F238E27FC236}">
                <a16:creationId xmlns:a16="http://schemas.microsoft.com/office/drawing/2014/main" id="{C41846A2-B30D-407B-923E-684455B13578}"/>
              </a:ext>
            </a:extLst>
          </p:cNvPr>
          <p:cNvSpPr>
            <a:spLocks xmlns:a="http://schemas.openxmlformats.org/drawingml/2006/main" noGrp="1"/>
          </p:cNvSpPr>
          <p:nvPr/>
        </p:nvSpPr>
        <p:spPr>
          <a:xfrm xmlns:a="http://schemas.openxmlformats.org/drawingml/2006/main">
            <a:off x="0" y="685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8" name="">
            <a:extLst xmlns:a="http://schemas.openxmlformats.org/drawingml/2006/main">
              <a:ext uri="{FF2B5EF4-FFF2-40B4-BE49-F238E27FC236}">
                <a16:creationId xmlns:a16="http://schemas.microsoft.com/office/drawing/2014/main" id="{A2E7D641-E42F-4E23-AA22-C06DBF83FAEB}"/>
              </a:ext>
            </a:extLst>
          </p:cNvPr>
          <p:cNvSpPr>
            <a:spLocks xmlns:a="http://schemas.openxmlformats.org/drawingml/2006/main" noGrp="1"/>
          </p:cNvSpPr>
          <p:nvPr/>
        </p:nvSpPr>
        <p:spPr>
          <a:xfrm xmlns:a="http://schemas.openxmlformats.org/drawingml/2006/main">
            <a:off x="0" y="723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9" name="">
            <a:extLst xmlns:a="http://schemas.openxmlformats.org/drawingml/2006/main">
              <a:ext uri="{FF2B5EF4-FFF2-40B4-BE49-F238E27FC236}">
                <a16:creationId xmlns:a16="http://schemas.microsoft.com/office/drawing/2014/main" id="{7D4C834C-831A-47FA-9871-996AA7172DBC}"/>
              </a:ext>
            </a:extLst>
          </p:cNvPr>
          <p:cNvSpPr>
            <a:spLocks xmlns:a="http://schemas.openxmlformats.org/drawingml/2006/main" noGrp="1"/>
          </p:cNvSpPr>
          <p:nvPr/>
        </p:nvSpPr>
        <p:spPr>
          <a:xfrm xmlns:a="http://schemas.openxmlformats.org/drawingml/2006/main">
            <a:off x="0" y="762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0" name="">
            <a:extLst xmlns:a="http://schemas.openxmlformats.org/drawingml/2006/main">
              <a:ext uri="{FF2B5EF4-FFF2-40B4-BE49-F238E27FC236}">
                <a16:creationId xmlns:a16="http://schemas.microsoft.com/office/drawing/2014/main" id="{D0BC9DBC-7D53-442D-BCE7-223B95E6FB4B}"/>
              </a:ext>
            </a:extLst>
          </p:cNvPr>
          <p:cNvSpPr>
            <a:spLocks xmlns:a="http://schemas.openxmlformats.org/drawingml/2006/main" noGrp="1"/>
          </p:cNvSpPr>
          <p:nvPr/>
        </p:nvSpPr>
        <p:spPr>
          <a:xfrm xmlns:a="http://schemas.openxmlformats.org/drawingml/2006/main">
            <a:off x="0" y="800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1" name="">
            <a:extLst xmlns:a="http://schemas.openxmlformats.org/drawingml/2006/main">
              <a:ext uri="{FF2B5EF4-FFF2-40B4-BE49-F238E27FC236}">
                <a16:creationId xmlns:a16="http://schemas.microsoft.com/office/drawing/2014/main" id="{7B1DEE55-B329-4EA1-8BAD-DDF19A86722F}"/>
              </a:ext>
            </a:extLst>
          </p:cNvPr>
          <p:cNvSpPr>
            <a:spLocks xmlns:a="http://schemas.openxmlformats.org/drawingml/2006/main" noGrp="1"/>
          </p:cNvSpPr>
          <p:nvPr/>
        </p:nvSpPr>
        <p:spPr>
          <a:xfrm xmlns:a="http://schemas.openxmlformats.org/drawingml/2006/main">
            <a:off x="0" y="838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2" name="">
            <a:extLst xmlns:a="http://schemas.openxmlformats.org/drawingml/2006/main">
              <a:ext uri="{FF2B5EF4-FFF2-40B4-BE49-F238E27FC236}">
                <a16:creationId xmlns:a16="http://schemas.microsoft.com/office/drawing/2014/main" id="{198D4B2E-8A5C-4B8F-89A9-E85EB3515540}"/>
              </a:ext>
            </a:extLst>
          </p:cNvPr>
          <p:cNvSpPr>
            <a:spLocks xmlns:a="http://schemas.openxmlformats.org/drawingml/2006/main" noGrp="1"/>
          </p:cNvSpPr>
          <p:nvPr/>
        </p:nvSpPr>
        <p:spPr>
          <a:xfrm xmlns:a="http://schemas.openxmlformats.org/drawingml/2006/main">
            <a:off x="0" y="876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3" name="">
            <a:extLst xmlns:a="http://schemas.openxmlformats.org/drawingml/2006/main">
              <a:ext uri="{FF2B5EF4-FFF2-40B4-BE49-F238E27FC236}">
                <a16:creationId xmlns:a16="http://schemas.microsoft.com/office/drawing/2014/main" id="{DC8E432C-EB29-4164-A68B-255B439ECD0B}"/>
              </a:ext>
            </a:extLst>
          </p:cNvPr>
          <p:cNvSpPr>
            <a:spLocks xmlns:a="http://schemas.openxmlformats.org/drawingml/2006/main" noGrp="1"/>
          </p:cNvSpPr>
          <p:nvPr/>
        </p:nvSpPr>
        <p:spPr>
          <a:xfrm xmlns:a="http://schemas.openxmlformats.org/drawingml/2006/main">
            <a:off x="0" y="914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4" name="">
            <a:extLst xmlns:a="http://schemas.openxmlformats.org/drawingml/2006/main">
              <a:ext uri="{FF2B5EF4-FFF2-40B4-BE49-F238E27FC236}">
                <a16:creationId xmlns:a16="http://schemas.microsoft.com/office/drawing/2014/main" id="{5398689D-B43A-4819-98CA-AE63692FAC1C}"/>
              </a:ext>
            </a:extLst>
          </p:cNvPr>
          <p:cNvSpPr>
            <a:spLocks xmlns:a="http://schemas.openxmlformats.org/drawingml/2006/main" noGrp="1"/>
          </p:cNvSpPr>
          <p:nvPr/>
        </p:nvSpPr>
        <p:spPr>
          <a:xfrm xmlns:a="http://schemas.openxmlformats.org/drawingml/2006/main">
            <a:off x="0" y="952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5" name="">
            <a:extLst xmlns:a="http://schemas.openxmlformats.org/drawingml/2006/main">
              <a:ext uri="{FF2B5EF4-FFF2-40B4-BE49-F238E27FC236}">
                <a16:creationId xmlns:a16="http://schemas.microsoft.com/office/drawing/2014/main" id="{58FEB988-5E21-4046-AC4C-1034536C2F51}"/>
              </a:ext>
            </a:extLst>
          </p:cNvPr>
          <p:cNvSpPr>
            <a:spLocks xmlns:a="http://schemas.openxmlformats.org/drawingml/2006/main" noGrp="1"/>
          </p:cNvSpPr>
          <p:nvPr/>
        </p:nvSpPr>
        <p:spPr>
          <a:xfrm xmlns:a="http://schemas.openxmlformats.org/drawingml/2006/main">
            <a:off x="0" y="990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6" name="">
            <a:extLst xmlns:a="http://schemas.openxmlformats.org/drawingml/2006/main">
              <a:ext uri="{FF2B5EF4-FFF2-40B4-BE49-F238E27FC236}">
                <a16:creationId xmlns:a16="http://schemas.microsoft.com/office/drawing/2014/main" id="{D65F65C3-7EE4-4C97-BCA5-A1333BEF176C}"/>
              </a:ext>
            </a:extLst>
          </p:cNvPr>
          <p:cNvSpPr>
            <a:spLocks xmlns:a="http://schemas.openxmlformats.org/drawingml/2006/main" noGrp="1"/>
          </p:cNvSpPr>
          <p:nvPr/>
        </p:nvSpPr>
        <p:spPr>
          <a:xfrm xmlns:a="http://schemas.openxmlformats.org/drawingml/2006/main">
            <a:off x="762000" y="666750"/>
            <a:ext cx="16383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A5FAA"/>
                </a:solidFill>
                <a:latin typeface="Helvetica Neue"/>
                <a:ea typeface="Helvetica Neue"/>
                <a:cs typeface="Helvetica Neue"/>
              </a:defRPr>
            </a:defPPr>
            <a:lvl1pPr>
              <a:defRPr sz="1725" b="1">
                <a:solidFill>
                  <a:srgbClr val="1A5FAA"/>
                </a:solidFill>
                <a:latin typeface="Helvetica Neue"/>
                <a:ea typeface="Helvetica Neue"/>
                <a:cs typeface="Helvetica Neue"/>
              </a:defRPr>
            </a:lvl1pPr>
            <a:lvl2pPr>
              <a:defRPr sz="1725" b="1">
                <a:solidFill>
                  <a:srgbClr val="1A5FAA"/>
                </a:solidFill>
                <a:latin typeface="Helvetica Neue"/>
                <a:ea typeface="Helvetica Neue"/>
                <a:cs typeface="Helvetica Neue"/>
              </a:defRPr>
            </a:lvl2pPr>
            <a:lvl3pPr>
              <a:defRPr sz="1725" b="1">
                <a:solidFill>
                  <a:srgbClr val="1A5FAA"/>
                </a:solidFill>
                <a:latin typeface="Helvetica Neue"/>
                <a:ea typeface="Helvetica Neue"/>
                <a:cs typeface="Helvetica Neue"/>
              </a:defRPr>
            </a:lvl3pPr>
            <a:lvl4pPr>
              <a:defRPr sz="1725" b="1">
                <a:solidFill>
                  <a:srgbClr val="1A5FAA"/>
                </a:solidFill>
                <a:latin typeface="Helvetica Neue"/>
                <a:ea typeface="Helvetica Neue"/>
                <a:cs typeface="Helvetica Neue"/>
              </a:defRPr>
            </a:lvl4pPr>
            <a:lvl5pPr>
              <a:defRPr sz="1725" b="1">
                <a:solidFill>
                  <a:srgbClr val="1A5FAA"/>
                </a:solidFill>
                <a:latin typeface="Helvetica Neue"/>
                <a:ea typeface="Helvetica Neue"/>
                <a:cs typeface="Helvetica Neue"/>
              </a:defRPr>
            </a:lvl5pPr>
            <a:lvl6pPr>
              <a:defRPr sz="1725" b="1">
                <a:solidFill>
                  <a:srgbClr val="1A5FAA"/>
                </a:solidFill>
                <a:latin typeface="Helvetica Neue"/>
                <a:ea typeface="Helvetica Neue"/>
                <a:cs typeface="Helvetica Neue"/>
              </a:defRPr>
            </a:lvl6pPr>
            <a:lvl7pPr>
              <a:defRPr sz="1725" b="1">
                <a:solidFill>
                  <a:srgbClr val="1A5FAA"/>
                </a:solidFill>
                <a:latin typeface="Helvetica Neue"/>
                <a:ea typeface="Helvetica Neue"/>
                <a:cs typeface="Helvetica Neue"/>
              </a:defRPr>
            </a:lvl7pPr>
            <a:lvl8pPr>
              <a:defRPr sz="1725" b="1">
                <a:solidFill>
                  <a:srgbClr val="1A5FAA"/>
                </a:solidFill>
                <a:latin typeface="Helvetica Neue"/>
                <a:ea typeface="Helvetica Neue"/>
                <a:cs typeface="Helvetica Neue"/>
              </a:defRPr>
            </a:lvl8pPr>
            <a:lvl9pPr>
              <a:defRPr sz="1725" b="1">
                <a:solidFill>
                  <a:srgbClr val="1A5FAA"/>
                </a:solidFill>
                <a:latin typeface="Helvetica Neue"/>
                <a:ea typeface="Helvetica Neue"/>
                <a:cs typeface="Helvetica Neue"/>
              </a:defRPr>
            </a:lvl9pPr>
          </a:lstStyle>
          <a:p xmlns:a="http://schemas.openxmlformats.org/drawingml/2006/main">
            <a:pPr>
              <a:defRPr sz="1725" b="1">
                <a:solidFill>
                  <a:srgbClr val="1A5FAA"/>
                </a:solidFill>
                <a:latin typeface="Helvetica Neue"/>
                <a:ea typeface="Helvetica Neue"/>
                <a:cs typeface="Helvetica Neue"/>
              </a:defRPr>
            </a:pPr>
            <a:r>
              <a:rPr sz="1725" b="1">
                <a:solidFill>
                  <a:srgbClr val="1A5FAA"/>
                </a:solidFill>
                <a:latin typeface="Helvetica Neue"/>
                <a:ea typeface="Helvetica Neue"/>
                <a:cs typeface="Helvetica Neue"/>
              </a:rPr>
              <a:t>SUPPORTING · DELIVERY PLAN</a:t>
            </a:r>
          </a:p>
        </p:txBody>
      </p:sp>
      <p:sp>
        <p:nvSpPr>
          <p:cNvPr id="77" name="">
            <a:extLst xmlns:a="http://schemas.openxmlformats.org/drawingml/2006/main">
              <a:ext uri="{FF2B5EF4-FFF2-40B4-BE49-F238E27FC236}">
                <a16:creationId xmlns:a16="http://schemas.microsoft.com/office/drawing/2014/main" id="{5053DFA2-CFA1-4F7B-8EEE-60C9556C368C}"/>
              </a:ext>
            </a:extLst>
          </p:cNvPr>
          <p:cNvSpPr>
            <a:spLocks xmlns:a="http://schemas.openxmlformats.org/drawingml/2006/main" noGrp="1"/>
          </p:cNvSpPr>
          <p:nvPr/>
        </p:nvSpPr>
        <p:spPr>
          <a:xfrm xmlns:a="http://schemas.openxmlformats.org/drawingml/2006/main">
            <a:off x="762000" y="1066800"/>
            <a:ext cx="16764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4350" b="1">
                <a:solidFill>
                  <a:srgbClr val="16191D"/>
                </a:solidFill>
                <a:latin typeface="Helvetica Neue"/>
                <a:ea typeface="Helvetica Neue"/>
                <a:cs typeface="Helvetica Neue"/>
              </a:defRPr>
            </a:defPPr>
            <a:lvl1pPr>
              <a:defRPr sz="4350" b="1">
                <a:solidFill>
                  <a:srgbClr val="16191D"/>
                </a:solidFill>
                <a:latin typeface="Helvetica Neue"/>
                <a:ea typeface="Helvetica Neue"/>
                <a:cs typeface="Helvetica Neue"/>
              </a:defRPr>
            </a:lvl1pPr>
            <a:lvl2pPr>
              <a:defRPr sz="4350" b="1">
                <a:solidFill>
                  <a:srgbClr val="16191D"/>
                </a:solidFill>
                <a:latin typeface="Helvetica Neue"/>
                <a:ea typeface="Helvetica Neue"/>
                <a:cs typeface="Helvetica Neue"/>
              </a:defRPr>
            </a:lvl2pPr>
            <a:lvl3pPr>
              <a:defRPr sz="4350" b="1">
                <a:solidFill>
                  <a:srgbClr val="16191D"/>
                </a:solidFill>
                <a:latin typeface="Helvetica Neue"/>
                <a:ea typeface="Helvetica Neue"/>
                <a:cs typeface="Helvetica Neue"/>
              </a:defRPr>
            </a:lvl3pPr>
            <a:lvl4pPr>
              <a:defRPr sz="4350" b="1">
                <a:solidFill>
                  <a:srgbClr val="16191D"/>
                </a:solidFill>
                <a:latin typeface="Helvetica Neue"/>
                <a:ea typeface="Helvetica Neue"/>
                <a:cs typeface="Helvetica Neue"/>
              </a:defRPr>
            </a:lvl4pPr>
            <a:lvl5pPr>
              <a:defRPr sz="4350" b="1">
                <a:solidFill>
                  <a:srgbClr val="16191D"/>
                </a:solidFill>
                <a:latin typeface="Helvetica Neue"/>
                <a:ea typeface="Helvetica Neue"/>
                <a:cs typeface="Helvetica Neue"/>
              </a:defRPr>
            </a:lvl5pPr>
            <a:lvl6pPr>
              <a:defRPr sz="4350" b="1">
                <a:solidFill>
                  <a:srgbClr val="16191D"/>
                </a:solidFill>
                <a:latin typeface="Helvetica Neue"/>
                <a:ea typeface="Helvetica Neue"/>
                <a:cs typeface="Helvetica Neue"/>
              </a:defRPr>
            </a:lvl6pPr>
            <a:lvl7pPr>
              <a:defRPr sz="4350" b="1">
                <a:solidFill>
                  <a:srgbClr val="16191D"/>
                </a:solidFill>
                <a:latin typeface="Helvetica Neue"/>
                <a:ea typeface="Helvetica Neue"/>
                <a:cs typeface="Helvetica Neue"/>
              </a:defRPr>
            </a:lvl7pPr>
            <a:lvl8pPr>
              <a:defRPr sz="4350" b="1">
                <a:solidFill>
                  <a:srgbClr val="16191D"/>
                </a:solidFill>
                <a:latin typeface="Helvetica Neue"/>
                <a:ea typeface="Helvetica Neue"/>
                <a:cs typeface="Helvetica Neue"/>
              </a:defRPr>
            </a:lvl8pPr>
            <a:lvl9pPr>
              <a:defRPr sz="4350" b="1">
                <a:solidFill>
                  <a:srgbClr val="16191D"/>
                </a:solidFill>
                <a:latin typeface="Helvetica Neue"/>
                <a:ea typeface="Helvetica Neue"/>
                <a:cs typeface="Helvetica Neue"/>
              </a:defRPr>
            </a:lvl9pPr>
          </a:lstStyle>
          <a:p xmlns:a="http://schemas.openxmlformats.org/drawingml/2006/main">
            <a:pPr>
              <a:defRPr sz="4350" b="1">
                <a:solidFill>
                  <a:srgbClr val="16191D"/>
                </a:solidFill>
                <a:latin typeface="Helvetica Neue"/>
                <a:ea typeface="Helvetica Neue"/>
                <a:cs typeface="Helvetica Neue"/>
              </a:defRPr>
            </a:pPr>
            <a:r>
              <a:rPr sz="4350" b="1">
                <a:solidFill>
                  <a:srgbClr val="16191D"/>
                </a:solidFill>
                <a:latin typeface="Helvetica Neue"/>
                <a:ea typeface="Helvetica Neue"/>
                <a:cs typeface="Helvetica Neue"/>
              </a:rPr>
              <a:t>Four-year research plan and doctoral progression</a:t>
            </a:r>
          </a:p>
        </p:txBody>
      </p:sp>
      <p:sp>
        <p:nvSpPr>
          <p:cNvPr id="78" name="">
            <a:extLst xmlns:a="http://schemas.openxmlformats.org/drawingml/2006/main">
              <a:ext uri="{FF2B5EF4-FFF2-40B4-BE49-F238E27FC236}">
                <a16:creationId xmlns:a16="http://schemas.microsoft.com/office/drawing/2014/main" id="{3514335F-402A-4FD7-8885-E1C7C6F470CC}"/>
              </a:ext>
            </a:extLst>
          </p:cNvPr>
          <p:cNvSpPr>
            <a:spLocks xmlns:a="http://schemas.openxmlformats.org/drawingml/2006/main" noGrp="1"/>
          </p:cNvSpPr>
          <p:nvPr/>
        </p:nvSpPr>
        <p:spPr>
          <a:xfrm xmlns:a="http://schemas.openxmlformats.org/drawingml/2006/main">
            <a:off x="762000" y="9620250"/>
            <a:ext cx="16764000" cy="19050"/>
          </a:xfrm>
          <a:prstGeom xmlns:a="http://schemas.openxmlformats.org/drawingml/2006/main" prst="rect">
            <a:avLst/>
          </a:prstGeom>
          <a:solidFill xmlns:a="http://schemas.openxmlformats.org/drawingml/2006/main">
            <a:srgbClr val="DDE2E8"/>
          </a:solidFill>
          <a:ln xmlns:a="http://schemas.openxmlformats.org/drawingml/2006/main" w="0">
            <a:noFill/>
          </a:ln>
        </p:spPr>
      </p:sp>
      <p:sp>
        <p:nvSpPr>
          <p:cNvPr id="79" name="">
            <a:extLst xmlns:a="http://schemas.openxmlformats.org/drawingml/2006/main">
              <a:ext uri="{FF2B5EF4-FFF2-40B4-BE49-F238E27FC236}">
                <a16:creationId xmlns:a16="http://schemas.microsoft.com/office/drawing/2014/main" id="{ED01F3BF-3946-46DE-BE2D-EBE6DF1EDBC4}"/>
              </a:ext>
            </a:extLst>
          </p:cNvPr>
          <p:cNvSpPr>
            <a:spLocks xmlns:a="http://schemas.openxmlformats.org/drawingml/2006/main" noGrp="1"/>
          </p:cNvSpPr>
          <p:nvPr/>
        </p:nvSpPr>
        <p:spPr>
          <a:xfrm xmlns:a="http://schemas.openxmlformats.org/drawingml/2006/main">
            <a:off x="762000" y="9810750"/>
            <a:ext cx="1447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00" b="0">
                <a:solidFill>
                  <a:srgbClr val="5B6168"/>
                </a:solidFill>
                <a:latin typeface="Helvetica Neue"/>
                <a:ea typeface="Helvetica Neue"/>
                <a:cs typeface="Helvetica Neue"/>
              </a:defRPr>
            </a:defPPr>
            <a:lvl1pPr>
              <a:defRPr sz="1500" b="0">
                <a:solidFill>
                  <a:srgbClr val="5B6168"/>
                </a:solidFill>
                <a:latin typeface="Helvetica Neue"/>
                <a:ea typeface="Helvetica Neue"/>
                <a:cs typeface="Helvetica Neue"/>
              </a:defRPr>
            </a:lvl1pPr>
            <a:lvl2pPr>
              <a:defRPr sz="1500" b="0">
                <a:solidFill>
                  <a:srgbClr val="5B6168"/>
                </a:solidFill>
                <a:latin typeface="Helvetica Neue"/>
                <a:ea typeface="Helvetica Neue"/>
                <a:cs typeface="Helvetica Neue"/>
              </a:defRPr>
            </a:lvl2pPr>
            <a:lvl3pPr>
              <a:defRPr sz="1500" b="0">
                <a:solidFill>
                  <a:srgbClr val="5B6168"/>
                </a:solidFill>
                <a:latin typeface="Helvetica Neue"/>
                <a:ea typeface="Helvetica Neue"/>
                <a:cs typeface="Helvetica Neue"/>
              </a:defRPr>
            </a:lvl3pPr>
            <a:lvl4pPr>
              <a:defRPr sz="1500" b="0">
                <a:solidFill>
                  <a:srgbClr val="5B6168"/>
                </a:solidFill>
                <a:latin typeface="Helvetica Neue"/>
                <a:ea typeface="Helvetica Neue"/>
                <a:cs typeface="Helvetica Neue"/>
              </a:defRPr>
            </a:lvl4pPr>
            <a:lvl5pPr>
              <a:defRPr sz="1500" b="0">
                <a:solidFill>
                  <a:srgbClr val="5B6168"/>
                </a:solidFill>
                <a:latin typeface="Helvetica Neue"/>
                <a:ea typeface="Helvetica Neue"/>
                <a:cs typeface="Helvetica Neue"/>
              </a:defRPr>
            </a:lvl5pPr>
            <a:lvl6pPr>
              <a:defRPr sz="1500" b="0">
                <a:solidFill>
                  <a:srgbClr val="5B6168"/>
                </a:solidFill>
                <a:latin typeface="Helvetica Neue"/>
                <a:ea typeface="Helvetica Neue"/>
                <a:cs typeface="Helvetica Neue"/>
              </a:defRPr>
            </a:lvl6pPr>
            <a:lvl7pPr>
              <a:defRPr sz="1500" b="0">
                <a:solidFill>
                  <a:srgbClr val="5B6168"/>
                </a:solidFill>
                <a:latin typeface="Helvetica Neue"/>
                <a:ea typeface="Helvetica Neue"/>
                <a:cs typeface="Helvetica Neue"/>
              </a:defRPr>
            </a:lvl7pPr>
            <a:lvl8pPr>
              <a:defRPr sz="1500" b="0">
                <a:solidFill>
                  <a:srgbClr val="5B6168"/>
                </a:solidFill>
                <a:latin typeface="Helvetica Neue"/>
                <a:ea typeface="Helvetica Neue"/>
                <a:cs typeface="Helvetica Neue"/>
              </a:defRPr>
            </a:lvl8pPr>
            <a:lvl9pPr>
              <a:defRPr sz="1500" b="0">
                <a:solidFill>
                  <a:srgbClr val="5B6168"/>
                </a:solidFill>
                <a:latin typeface="Helvetica Neue"/>
                <a:ea typeface="Helvetica Neue"/>
                <a:cs typeface="Helvetica Neue"/>
              </a:defRPr>
            </a:lvl9pPr>
          </a:lstStyle>
          <a:p xmlns:a="http://schemas.openxmlformats.org/drawingml/2006/main">
            <a:pPr>
              <a:defRPr sz="1500" b="0">
                <a:solidFill>
                  <a:srgbClr val="5B6168"/>
                </a:solidFill>
                <a:latin typeface="Helvetica Neue"/>
                <a:ea typeface="Helvetica Neue"/>
                <a:cs typeface="Helvetica Neue"/>
              </a:defRPr>
            </a:pPr>
            <a:r>
              <a:rPr sz="1500" b="0">
                <a:solidFill>
                  <a:srgbClr val="5B6168"/>
                </a:solidFill>
                <a:latin typeface="Helvetica Neue"/>
                <a:ea typeface="Helvetica Neue"/>
                <a:cs typeface="Helvetica Neue"/>
              </a:rPr>
              <a:t>First Contact · Yuefeng Yin · Future Fellowship</a:t>
            </a:r>
          </a:p>
        </p:txBody>
      </p:sp>
      <p:sp>
        <p:nvSpPr>
          <p:cNvPr id="80" name="">
            <a:extLst xmlns:a="http://schemas.openxmlformats.org/drawingml/2006/main">
              <a:ext uri="{FF2B5EF4-FFF2-40B4-BE49-F238E27FC236}">
                <a16:creationId xmlns:a16="http://schemas.microsoft.com/office/drawing/2014/main" id="{27475B72-D973-4CD2-86AC-24FD352E9124}"/>
              </a:ext>
            </a:extLst>
          </p:cNvPr>
          <p:cNvSpPr>
            <a:spLocks xmlns:a="http://schemas.openxmlformats.org/drawingml/2006/main" noGrp="1"/>
          </p:cNvSpPr>
          <p:nvPr/>
        </p:nvSpPr>
        <p:spPr>
          <a:xfrm xmlns:a="http://schemas.openxmlformats.org/drawingml/2006/main">
            <a:off x="16002000" y="981075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lgn="r">
              <a:defRPr sz="1500" b="1">
                <a:solidFill>
                  <a:srgbClr val="1A5FAA"/>
                </a:solidFill>
                <a:latin typeface="Helvetica Neue"/>
                <a:ea typeface="Helvetica Neue"/>
                <a:cs typeface="Helvetica Neue"/>
              </a:defRPr>
            </a:defPPr>
            <a:lvl1pPr algn="r">
              <a:defRPr sz="1500" b="1">
                <a:solidFill>
                  <a:srgbClr val="1A5FAA"/>
                </a:solidFill>
                <a:latin typeface="Helvetica Neue"/>
                <a:ea typeface="Helvetica Neue"/>
                <a:cs typeface="Helvetica Neue"/>
              </a:defRPr>
            </a:lvl1pPr>
            <a:lvl2pPr algn="r">
              <a:defRPr sz="1500" b="1">
                <a:solidFill>
                  <a:srgbClr val="1A5FAA"/>
                </a:solidFill>
                <a:latin typeface="Helvetica Neue"/>
                <a:ea typeface="Helvetica Neue"/>
                <a:cs typeface="Helvetica Neue"/>
              </a:defRPr>
            </a:lvl2pPr>
            <a:lvl3pPr algn="r">
              <a:defRPr sz="1500" b="1">
                <a:solidFill>
                  <a:srgbClr val="1A5FAA"/>
                </a:solidFill>
                <a:latin typeface="Helvetica Neue"/>
                <a:ea typeface="Helvetica Neue"/>
                <a:cs typeface="Helvetica Neue"/>
              </a:defRPr>
            </a:lvl3pPr>
            <a:lvl4pPr algn="r">
              <a:defRPr sz="1500" b="1">
                <a:solidFill>
                  <a:srgbClr val="1A5FAA"/>
                </a:solidFill>
                <a:latin typeface="Helvetica Neue"/>
                <a:ea typeface="Helvetica Neue"/>
                <a:cs typeface="Helvetica Neue"/>
              </a:defRPr>
            </a:lvl4pPr>
            <a:lvl5pPr algn="r">
              <a:defRPr sz="1500" b="1">
                <a:solidFill>
                  <a:srgbClr val="1A5FAA"/>
                </a:solidFill>
                <a:latin typeface="Helvetica Neue"/>
                <a:ea typeface="Helvetica Neue"/>
                <a:cs typeface="Helvetica Neue"/>
              </a:defRPr>
            </a:lvl5pPr>
            <a:lvl6pPr algn="r">
              <a:defRPr sz="1500" b="1">
                <a:solidFill>
                  <a:srgbClr val="1A5FAA"/>
                </a:solidFill>
                <a:latin typeface="Helvetica Neue"/>
                <a:ea typeface="Helvetica Neue"/>
                <a:cs typeface="Helvetica Neue"/>
              </a:defRPr>
            </a:lvl6pPr>
            <a:lvl7pPr algn="r">
              <a:defRPr sz="1500" b="1">
                <a:solidFill>
                  <a:srgbClr val="1A5FAA"/>
                </a:solidFill>
                <a:latin typeface="Helvetica Neue"/>
                <a:ea typeface="Helvetica Neue"/>
                <a:cs typeface="Helvetica Neue"/>
              </a:defRPr>
            </a:lvl7pPr>
            <a:lvl8pPr algn="r">
              <a:defRPr sz="1500" b="1">
                <a:solidFill>
                  <a:srgbClr val="1A5FAA"/>
                </a:solidFill>
                <a:latin typeface="Helvetica Neue"/>
                <a:ea typeface="Helvetica Neue"/>
                <a:cs typeface="Helvetica Neue"/>
              </a:defRPr>
            </a:lvl8pPr>
            <a:lvl9pPr algn="r">
              <a:defRPr sz="1500" b="1">
                <a:solidFill>
                  <a:srgbClr val="1A5FAA"/>
                </a:solidFill>
                <a:latin typeface="Helvetica Neue"/>
                <a:ea typeface="Helvetica Neue"/>
                <a:cs typeface="Helvetica Neue"/>
              </a:defRPr>
            </a:lvl9pPr>
          </a:lstStyle>
          <a:p xmlns:a="http://schemas.openxmlformats.org/drawingml/2006/main">
            <a:pPr algn="r">
              <a:defRPr sz="1500" b="1">
                <a:solidFill>
                  <a:srgbClr val="1A5FAA"/>
                </a:solidFill>
                <a:latin typeface="Helvetica Neue"/>
                <a:ea typeface="Helvetica Neue"/>
                <a:cs typeface="Helvetica Neue"/>
              </a:defRPr>
            </a:pPr>
            <a:r>
              <a:rPr sz="1500" b="1">
                <a:solidFill>
                  <a:srgbClr val="1A5FAA"/>
                </a:solidFill>
                <a:latin typeface="Helvetica Neue"/>
                <a:ea typeface="Helvetica Neue"/>
                <a:cs typeface="Helvetica Neue"/>
              </a:rPr>
              <a:t>Supporting 1</a:t>
            </a:r>
          </a:p>
        </p:txBody>
      </p:sp>
      <p:graphicFrame>
        <p:nvGraphicFramePr>
          <p:cNvPr id="81" name="">
            <a:extLst xmlns:a="http://schemas.openxmlformats.org/drawingml/2006/main">
              <a:ext uri="{FF2B5EF4-FFF2-40B4-BE49-F238E27FC236}">
                <a16:creationId xmlns:a16="http://schemas.microsoft.com/office/drawing/2014/main" id="{3516EB90-D751-493F-9906-2123CC857761}"/>
              </a:ext>
            </a:extLst>
          </p:cNvPr>
          <p:cNvGraphicFramePr/>
          <p:nvPr/>
        </p:nvGraphicFramePr>
        <p:xfrm>
          <a:off xmlns:a="http://schemas.openxmlformats.org/drawingml/2006/main" x="762000" y="2857500"/>
          <a:ext xmlns:a="http://schemas.openxmlformats.org/drawingml/2006/main" cx="16764000" cy="6096000"/>
        </p:xfrm>
        <a:graphic xmlns:a="http://schemas.openxmlformats.org/drawingml/2006/main">
          <a:graphicData uri="http://schemas.openxmlformats.org/drawingml/2006/table">
            <a:tbl>
              <a:tblPr/>
              <a:tblGrid>
                <a:gridCol w="4762500"/>
                <a:gridCol w="3000375"/>
                <a:gridCol w="3000375"/>
                <a:gridCol w="3000375"/>
                <a:gridCol w="3000375"/>
              </a:tblGrid>
              <a:tr h="666750">
                <a:tc>
                  <a:txBody>
                    <a:bodyPr/>
                    <a:lstStyle/>
                    <a:p>
                      <a:r>
                        <a:rPr sz="2100" b="1">
                          <a:solidFill>
                            <a:srgbClr val="FFFFFF"/>
                          </a:solidFill>
                          <a:latin typeface="Helvetica Neue"/>
                          <a:ea typeface="Helvetica Neue"/>
                          <a:cs typeface="Helvetica Neue"/>
                        </a:rPr>
                        <a:t>Activity</a:t>
                      </a:r>
                    </a:p>
                  </a:txBody>
                  <a:tcPr marL="152400" marR="152400" marT="142875" marB="95250" anchor="t">
                    <a:lnL w="9525">
                      <a:solidFill>
                        <a:srgbClr val="DDE2E8"/>
                      </a:solidFill>
                    </a:lnL>
                    <a:lnR w="9525">
                      <a:solidFill>
                        <a:srgbClr val="DDE2E8"/>
                      </a:solidFill>
                    </a:lnR>
                    <a:lnT w="9525">
                      <a:solidFill>
                        <a:srgbClr val="DDE2E8"/>
                      </a:solidFill>
                    </a:lnT>
                    <a:lnB w="9525">
                      <a:solidFill>
                        <a:srgbClr val="DDE2E8"/>
                      </a:solidFill>
                    </a:lnB>
                    <a:solidFill>
                      <a:srgbClr val="0F3F73"/>
                    </a:solidFill>
                  </a:tcPr>
                </a:tc>
                <a:tc>
                  <a:txBody>
                    <a:bodyPr/>
                    <a:lstStyle/>
                    <a:p>
                      <a:r>
                        <a:rPr sz="2100" b="1">
                          <a:solidFill>
                            <a:srgbClr val="FFFFFF"/>
                          </a:solidFill>
                          <a:latin typeface="Helvetica Neue"/>
                          <a:ea typeface="Helvetica Neue"/>
                          <a:cs typeface="Helvetica Neue"/>
                        </a:rPr>
                        <a:t>Year 1</a:t>
                      </a:r>
                    </a:p>
                  </a:txBody>
                  <a:tcPr marL="152400" marR="152400" marT="142875" marB="95250" anchor="t">
                    <a:lnR w="9525">
                      <a:solidFill>
                        <a:srgbClr val="DDE2E8"/>
                      </a:solidFill>
                    </a:lnR>
                    <a:lnT w="9525">
                      <a:solidFill>
                        <a:srgbClr val="DDE2E8"/>
                      </a:solidFill>
                    </a:lnT>
                    <a:lnB w="9525">
                      <a:solidFill>
                        <a:srgbClr val="DDE2E8"/>
                      </a:solidFill>
                    </a:lnB>
                    <a:solidFill>
                      <a:srgbClr val="0F3F73"/>
                    </a:solidFill>
                  </a:tcPr>
                </a:tc>
                <a:tc>
                  <a:txBody>
                    <a:bodyPr/>
                    <a:lstStyle/>
                    <a:p>
                      <a:r>
                        <a:rPr sz="2100" b="1">
                          <a:solidFill>
                            <a:srgbClr val="FFFFFF"/>
                          </a:solidFill>
                          <a:latin typeface="Helvetica Neue"/>
                          <a:ea typeface="Helvetica Neue"/>
                          <a:cs typeface="Helvetica Neue"/>
                        </a:rPr>
                        <a:t>Year 2</a:t>
                      </a:r>
                    </a:p>
                  </a:txBody>
                  <a:tcPr marL="152400" marR="152400" marT="142875" marB="95250" anchor="t">
                    <a:lnR w="9525">
                      <a:solidFill>
                        <a:srgbClr val="DDE2E8"/>
                      </a:solidFill>
                    </a:lnR>
                    <a:lnT w="9525">
                      <a:solidFill>
                        <a:srgbClr val="DDE2E8"/>
                      </a:solidFill>
                    </a:lnT>
                    <a:lnB w="9525">
                      <a:solidFill>
                        <a:srgbClr val="DDE2E8"/>
                      </a:solidFill>
                    </a:lnB>
                    <a:solidFill>
                      <a:srgbClr val="0F3F73"/>
                    </a:solidFill>
                  </a:tcPr>
                </a:tc>
                <a:tc>
                  <a:txBody>
                    <a:bodyPr/>
                    <a:lstStyle/>
                    <a:p>
                      <a:r>
                        <a:rPr sz="2100" b="1">
                          <a:solidFill>
                            <a:srgbClr val="FFFFFF"/>
                          </a:solidFill>
                          <a:latin typeface="Helvetica Neue"/>
                          <a:ea typeface="Helvetica Neue"/>
                          <a:cs typeface="Helvetica Neue"/>
                        </a:rPr>
                        <a:t>Year 3</a:t>
                      </a:r>
                    </a:p>
                  </a:txBody>
                  <a:tcPr marL="152400" marR="152400" marT="142875" marB="95250" anchor="t">
                    <a:lnR w="9525">
                      <a:solidFill>
                        <a:srgbClr val="DDE2E8"/>
                      </a:solidFill>
                    </a:lnR>
                    <a:lnT w="9525">
                      <a:solidFill>
                        <a:srgbClr val="DDE2E8"/>
                      </a:solidFill>
                    </a:lnT>
                    <a:lnB w="9525">
                      <a:solidFill>
                        <a:srgbClr val="DDE2E8"/>
                      </a:solidFill>
                    </a:lnB>
                    <a:solidFill>
                      <a:srgbClr val="0F3F73"/>
                    </a:solidFill>
                  </a:tcPr>
                </a:tc>
                <a:tc>
                  <a:txBody>
                    <a:bodyPr/>
                    <a:lstStyle/>
                    <a:p>
                      <a:r>
                        <a:rPr sz="2100" b="1">
                          <a:solidFill>
                            <a:srgbClr val="FFFFFF"/>
                          </a:solidFill>
                          <a:latin typeface="Helvetica Neue"/>
                          <a:ea typeface="Helvetica Neue"/>
                          <a:cs typeface="Helvetica Neue"/>
                        </a:rPr>
                        <a:t>Year 4</a:t>
                      </a:r>
                    </a:p>
                  </a:txBody>
                  <a:tcPr marL="152400" marR="152400" marT="142875" marB="95250" anchor="t">
                    <a:lnR w="9525">
                      <a:solidFill>
                        <a:srgbClr val="DDE2E8"/>
                      </a:solidFill>
                    </a:lnR>
                    <a:lnT w="9525">
                      <a:solidFill>
                        <a:srgbClr val="DDE2E8"/>
                      </a:solidFill>
                    </a:lnT>
                    <a:lnB w="9525">
                      <a:solidFill>
                        <a:srgbClr val="DDE2E8"/>
                      </a:solidFill>
                    </a:lnB>
                    <a:solidFill>
                      <a:srgbClr val="0F3F73"/>
                    </a:solidFill>
                  </a:tcPr>
                </a:tc>
              </a:tr>
              <a:tr h="857250">
                <a:tc>
                  <a:txBody>
                    <a:bodyPr/>
                    <a:lstStyle/>
                    <a:p>
                      <a:r>
                        <a:rPr sz="2100">
                          <a:solidFill>
                            <a:srgbClr val="16191D"/>
                          </a:solidFill>
                          <a:latin typeface="Helvetica Neue"/>
                          <a:ea typeface="Helvetica Neue"/>
                          <a:cs typeface="Helvetica Neue"/>
                        </a:rPr>
                        <a:t>WP1 · Identify</a:t>
                      </a:r>
                    </a:p>
                  </a:txBody>
                  <a:tcPr marL="152400" marR="152400" marT="142875" marB="95250" anchor="t">
                    <a:lnL w="9525">
                      <a:solidFill>
                        <a:srgbClr val="DDE2E8"/>
                      </a:solidFill>
                    </a:lnL>
                    <a:lnR w="9525">
                      <a:solidFill>
                        <a:srgbClr val="DDE2E8"/>
                      </a:solidFill>
                    </a:lnR>
                    <a:lnB w="9525">
                      <a:solidFill>
                        <a:srgbClr val="DDE2E8"/>
                      </a:solidFill>
                    </a:lnB>
                    <a:solidFill>
                      <a:srgbClr val="FFFFFF"/>
                    </a:solidFill>
                  </a:tcPr>
                </a:tc>
                <a:tc>
                  <a:txBody>
                    <a:bodyPr/>
                    <a:lstStyle/>
                    <a:p>
                      <a:r>
                        <a:rPr sz="2100">
                          <a:solidFill>
                            <a:srgbClr val="16191D"/>
                          </a:solidFill>
                          <a:latin typeface="Helvetica Neue"/>
                          <a:ea typeface="Helvetica Neue"/>
                          <a:cs typeface="Helvetica Neue"/>
                        </a:rPr>
                        <a:t>M1: mechanisms</a:t>
                      </a:r>
                    </a:p>
                  </a:txBody>
                  <a:tcPr marL="152400" marR="152400" marT="142875" marB="95250" anchor="t">
                    <a:lnR w="9525">
                      <a:solidFill>
                        <a:srgbClr val="DDE2E8"/>
                      </a:solidFill>
                    </a:lnR>
                    <a:lnB w="9525">
                      <a:solidFill>
                        <a:srgbClr val="DDE2E8"/>
                      </a:solidFill>
                    </a:lnB>
                    <a:solidFill>
                      <a:srgbClr val="DCEAF6"/>
                    </a:solidFill>
                  </a:tcPr>
                </a:tc>
                <a:tc>
                  <a:txBody>
                    <a:bodyPr/>
                    <a:lstStyle/>
                    <a:p>
                      <a:r>
                        <a:rPr sz="2100">
                          <a:solidFill>
                            <a:srgbClr val="16191D"/>
                          </a:solidFill>
                          <a:latin typeface="Helvetica Neue"/>
                          <a:ea typeface="Helvetica Neue"/>
                          <a:cs typeface="Helvetica Neue"/>
                        </a:rPr>
                        <a:t>Refine boundaries</a:t>
                      </a:r>
                    </a:p>
                  </a:txBody>
                  <a:tcPr marL="152400" marR="152400" marT="142875" marB="95250" anchor="t">
                    <a:lnR w="9525">
                      <a:solidFill>
                        <a:srgbClr val="DDE2E8"/>
                      </a:solidFill>
                    </a:lnR>
                    <a:lnB w="9525">
                      <a:solidFill>
                        <a:srgbClr val="DDE2E8"/>
                      </a:solidFill>
                    </a:lnB>
                    <a:solidFill>
                      <a:srgbClr val="DCEAF6"/>
                    </a:solidFill>
                  </a:tcPr>
                </a:tc>
                <a:tc>
                  <a:txBody>
                    <a:bodyPr/>
                    <a:lstStyle/>
                    <a:p>
                      <a:r>
                        <a:rPr sz="2100">
                          <a:solidFill>
                            <a:srgbClr val="16191D"/>
                          </a:solidFill>
                          <a:latin typeface="Helvetica Neue"/>
                          <a:ea typeface="Helvetica Neue"/>
                          <a:cs typeface="Helvetica Neue"/>
                        </a:rPr>
                        <a:t>Test exceptions</a:t>
                      </a:r>
                    </a:p>
                  </a:txBody>
                  <a:tcPr marL="152400" marR="152400" marT="142875" marB="95250" anchor="t">
                    <a:lnR w="9525">
                      <a:solidFill>
                        <a:srgbClr val="DDE2E8"/>
                      </a:solidFill>
                    </a:lnR>
                    <a:lnB w="9525">
                      <a:solidFill>
                        <a:srgbClr val="DDE2E8"/>
                      </a:solidFill>
                    </a:lnB>
                    <a:solidFill>
                      <a:srgbClr val="FFFFFF"/>
                    </a:solidFill>
                  </a:tcPr>
                </a:tc>
                <a:tc>
                  <a:txBody>
                    <a:bodyPr/>
                    <a:lstStyle/>
                    <a:p>
                      <a:r>
                        <a:rPr sz="2100">
                          <a:solidFill>
                            <a:srgbClr val="16191D"/>
                          </a:solidFill>
                          <a:latin typeface="Helvetica Neue"/>
                          <a:ea typeface="Helvetica Neue"/>
                          <a:cs typeface="Helvetica Neue"/>
                        </a:rPr>
                        <a:t>Synthesis</a:t>
                      </a:r>
                    </a:p>
                  </a:txBody>
                  <a:tcPr marL="152400" marR="152400" marT="142875" marB="95250" anchor="t">
                    <a:lnR w="9525">
                      <a:solidFill>
                        <a:srgbClr val="DDE2E8"/>
                      </a:solidFill>
                    </a:lnR>
                    <a:lnB w="9525">
                      <a:solidFill>
                        <a:srgbClr val="DDE2E8"/>
                      </a:solidFill>
                    </a:lnB>
                    <a:solidFill>
                      <a:srgbClr val="FFFFFF"/>
                    </a:solidFill>
                  </a:tcPr>
                </a:tc>
              </a:tr>
              <a:tr h="857250">
                <a:tc>
                  <a:txBody>
                    <a:bodyPr/>
                    <a:lstStyle/>
                    <a:p>
                      <a:r>
                        <a:rPr sz="2100">
                          <a:solidFill>
                            <a:srgbClr val="16191D"/>
                          </a:solidFill>
                          <a:latin typeface="Helvetica Neue"/>
                          <a:ea typeface="Helvetica Neue"/>
                          <a:cs typeface="Helvetica Neue"/>
                        </a:rPr>
                        <a:t>WP2 · Construct</a:t>
                      </a:r>
                    </a:p>
                  </a:txBody>
                  <a:tcPr marL="152400" marR="152400" marT="142875" marB="95250" anchor="t">
                    <a:lnL w="9525">
                      <a:solidFill>
                        <a:srgbClr val="DDE2E8"/>
                      </a:solidFill>
                    </a:lnL>
                    <a:lnR w="9525">
                      <a:solidFill>
                        <a:srgbClr val="DDE2E8"/>
                      </a:solidFill>
                    </a:lnR>
                    <a:lnB w="9525">
                      <a:solidFill>
                        <a:srgbClr val="DDE2E8"/>
                      </a:solidFill>
                    </a:lnB>
                    <a:solidFill>
                      <a:srgbClr val="F3F6FA"/>
                    </a:solidFill>
                  </a:tcPr>
                </a:tc>
                <a:tc>
                  <a:txBody>
                    <a:bodyPr/>
                    <a:lstStyle/>
                    <a:p>
                      <a:r>
                        <a:rPr sz="2100">
                          <a:solidFill>
                            <a:srgbClr val="16191D"/>
                          </a:solidFill>
                          <a:latin typeface="Helvetica Neue"/>
                          <a:ea typeface="Helvetica Neue"/>
                          <a:cs typeface="Helvetica Neue"/>
                        </a:rPr>
                        <a:t>Pilot alternatives</a:t>
                      </a:r>
                    </a:p>
                  </a:txBody>
                  <a:tcPr marL="152400" marR="152400" marT="142875" marB="95250" anchor="t">
                    <a:lnR w="9525">
                      <a:solidFill>
                        <a:srgbClr val="DDE2E8"/>
                      </a:solidFill>
                    </a:lnR>
                    <a:lnB w="9525">
                      <a:solidFill>
                        <a:srgbClr val="DDE2E8"/>
                      </a:solidFill>
                    </a:lnB>
                    <a:solidFill>
                      <a:srgbClr val="F3F6FA"/>
                    </a:solidFill>
                  </a:tcPr>
                </a:tc>
                <a:tc>
                  <a:txBody>
                    <a:bodyPr/>
                    <a:lstStyle/>
                    <a:p>
                      <a:r>
                        <a:rPr sz="2100">
                          <a:solidFill>
                            <a:srgbClr val="16191D"/>
                          </a:solidFill>
                          <a:latin typeface="Helvetica Neue"/>
                          <a:ea typeface="Helvetica Neue"/>
                          <a:cs typeface="Helvetica Neue"/>
                        </a:rPr>
                        <a:t>M2: sufficiency</a:t>
                      </a:r>
                    </a:p>
                  </a:txBody>
                  <a:tcPr marL="152400" marR="152400" marT="142875" marB="95250" anchor="t">
                    <a:lnR w="9525">
                      <a:solidFill>
                        <a:srgbClr val="DDE2E8"/>
                      </a:solidFill>
                    </a:lnR>
                    <a:lnB w="9525">
                      <a:solidFill>
                        <a:srgbClr val="DDE2E8"/>
                      </a:solidFill>
                    </a:lnB>
                    <a:solidFill>
                      <a:srgbClr val="DCEAF6"/>
                    </a:solidFill>
                  </a:tcPr>
                </a:tc>
                <a:tc>
                  <a:txBody>
                    <a:bodyPr/>
                    <a:lstStyle/>
                    <a:p>
                      <a:r>
                        <a:rPr sz="2100">
                          <a:solidFill>
                            <a:srgbClr val="16191D"/>
                          </a:solidFill>
                          <a:latin typeface="Helvetica Neue"/>
                          <a:ea typeface="Helvetica Neue"/>
                          <a:cs typeface="Helvetica Neue"/>
                        </a:rPr>
                        <a:t>Test predictions</a:t>
                      </a:r>
                    </a:p>
                  </a:txBody>
                  <a:tcPr marL="152400" marR="152400" marT="142875" marB="95250" anchor="t">
                    <a:lnR w="9525">
                      <a:solidFill>
                        <a:srgbClr val="DDE2E8"/>
                      </a:solidFill>
                    </a:lnR>
                    <a:lnB w="9525">
                      <a:solidFill>
                        <a:srgbClr val="DDE2E8"/>
                      </a:solidFill>
                    </a:lnB>
                    <a:solidFill>
                      <a:srgbClr val="DCEAF6"/>
                    </a:solidFill>
                  </a:tcPr>
                </a:tc>
                <a:tc>
                  <a:txBody>
                    <a:bodyPr/>
                    <a:lstStyle/>
                    <a:p>
                      <a:r>
                        <a:rPr sz="2100">
                          <a:solidFill>
                            <a:srgbClr val="16191D"/>
                          </a:solidFill>
                          <a:latin typeface="Helvetica Neue"/>
                          <a:ea typeface="Helvetica Neue"/>
                          <a:cs typeface="Helvetica Neue"/>
                        </a:rPr>
                        <a:t>Design principles</a:t>
                      </a:r>
                    </a:p>
                  </a:txBody>
                  <a:tcPr marL="152400" marR="152400" marT="142875" marB="95250" anchor="t">
                    <a:lnR w="9525">
                      <a:solidFill>
                        <a:srgbClr val="DDE2E8"/>
                      </a:solidFill>
                    </a:lnR>
                    <a:lnB w="9525">
                      <a:solidFill>
                        <a:srgbClr val="DDE2E8"/>
                      </a:solidFill>
                    </a:lnB>
                    <a:solidFill>
                      <a:srgbClr val="F3F6FA"/>
                    </a:solidFill>
                  </a:tcPr>
                </a:tc>
              </a:tr>
              <a:tr h="857250">
                <a:tc>
                  <a:txBody>
                    <a:bodyPr/>
                    <a:lstStyle/>
                    <a:p>
                      <a:r>
                        <a:rPr sz="2100">
                          <a:solidFill>
                            <a:srgbClr val="16191D"/>
                          </a:solidFill>
                          <a:latin typeface="Helvetica Neue"/>
                          <a:ea typeface="Helvetica Neue"/>
                          <a:cs typeface="Helvetica Neue"/>
                        </a:rPr>
                        <a:t>WP3 · Generalise</a:t>
                      </a:r>
                    </a:p>
                  </a:txBody>
                  <a:tcPr marL="152400" marR="152400" marT="142875" marB="95250" anchor="t">
                    <a:lnL w="9525">
                      <a:solidFill>
                        <a:srgbClr val="DDE2E8"/>
                      </a:solidFill>
                    </a:lnL>
                    <a:lnR w="9525">
                      <a:solidFill>
                        <a:srgbClr val="DDE2E8"/>
                      </a:solidFill>
                    </a:lnR>
                    <a:lnB w="9525">
                      <a:solidFill>
                        <a:srgbClr val="DDE2E8"/>
                      </a:solidFill>
                    </a:lnB>
                    <a:solidFill>
                      <a:srgbClr val="FFFFFF"/>
                    </a:solidFill>
                  </a:tcPr>
                </a:tc>
                <a:tc>
                  <a:txBody>
                    <a:bodyPr/>
                    <a:lstStyle/>
                    <a:p>
                      <a:r>
                        <a:rPr sz="2100">
                          <a:solidFill>
                            <a:srgbClr val="16191D"/>
                          </a:solidFill>
                          <a:latin typeface="Helvetica Neue"/>
                          <a:ea typeface="Helvetica Neue"/>
                          <a:cs typeface="Helvetica Neue"/>
                        </a:rPr>
                        <a:t>Baseline tests</a:t>
                      </a:r>
                    </a:p>
                  </a:txBody>
                  <a:tcPr marL="152400" marR="152400" marT="142875" marB="95250" anchor="t">
                    <a:lnR w="9525">
                      <a:solidFill>
                        <a:srgbClr val="DDE2E8"/>
                      </a:solidFill>
                    </a:lnR>
                    <a:lnB w="9525">
                      <a:solidFill>
                        <a:srgbClr val="DDE2E8"/>
                      </a:solidFill>
                    </a:lnB>
                    <a:solidFill>
                      <a:srgbClr val="FFFFFF"/>
                    </a:solidFill>
                  </a:tcPr>
                </a:tc>
                <a:tc>
                  <a:txBody>
                    <a:bodyPr/>
                    <a:lstStyle/>
                    <a:p>
                      <a:r>
                        <a:rPr sz="2100">
                          <a:solidFill>
                            <a:srgbClr val="16191D"/>
                          </a:solidFill>
                          <a:latin typeface="Helvetica Neue"/>
                          <a:ea typeface="Helvetica Neue"/>
                          <a:cs typeface="Helvetica Neue"/>
                        </a:rPr>
                        <a:t>Plan held-out tests</a:t>
                      </a:r>
                    </a:p>
                  </a:txBody>
                  <a:tcPr marL="152400" marR="152400" marT="142875" marB="95250" anchor="t">
                    <a:lnR w="9525">
                      <a:solidFill>
                        <a:srgbClr val="DDE2E8"/>
                      </a:solidFill>
                    </a:lnR>
                    <a:lnB w="9525">
                      <a:solidFill>
                        <a:srgbClr val="DDE2E8"/>
                      </a:solidFill>
                    </a:lnB>
                    <a:solidFill>
                      <a:srgbClr val="FFFFFF"/>
                    </a:solidFill>
                  </a:tcPr>
                </a:tc>
                <a:tc>
                  <a:txBody>
                    <a:bodyPr/>
                    <a:lstStyle/>
                    <a:p>
                      <a:r>
                        <a:rPr sz="2100">
                          <a:solidFill>
                            <a:srgbClr val="16191D"/>
                          </a:solidFill>
                          <a:latin typeface="Helvetica Neue"/>
                          <a:ea typeface="Helvetica Neue"/>
                          <a:cs typeface="Helvetica Neue"/>
                        </a:rPr>
                        <a:t>M3: transfer limits</a:t>
                      </a:r>
                    </a:p>
                  </a:txBody>
                  <a:tcPr marL="152400" marR="152400" marT="142875" marB="95250" anchor="t">
                    <a:lnR w="9525">
                      <a:solidFill>
                        <a:srgbClr val="DDE2E8"/>
                      </a:solidFill>
                    </a:lnR>
                    <a:lnB w="9525">
                      <a:solidFill>
                        <a:srgbClr val="DDE2E8"/>
                      </a:solidFill>
                    </a:lnB>
                    <a:solidFill>
                      <a:srgbClr val="DCEAF6"/>
                    </a:solidFill>
                  </a:tcPr>
                </a:tc>
                <a:tc>
                  <a:txBody>
                    <a:bodyPr/>
                    <a:lstStyle/>
                    <a:p>
                      <a:r>
                        <a:rPr sz="2100">
                          <a:solidFill>
                            <a:srgbClr val="16191D"/>
                          </a:solidFill>
                          <a:latin typeface="Helvetica Neue"/>
                          <a:ea typeface="Helvetica Neue"/>
                          <a:cs typeface="Helvetica Neue"/>
                        </a:rPr>
                        <a:t>Independent tests</a:t>
                      </a:r>
                    </a:p>
                  </a:txBody>
                  <a:tcPr marL="152400" marR="152400" marT="142875" marB="95250" anchor="t">
                    <a:lnR w="9525">
                      <a:solidFill>
                        <a:srgbClr val="DDE2E8"/>
                      </a:solidFill>
                    </a:lnR>
                    <a:lnB w="9525">
                      <a:solidFill>
                        <a:srgbClr val="DDE2E8"/>
                      </a:solidFill>
                    </a:lnB>
                    <a:solidFill>
                      <a:srgbClr val="DCEAF6"/>
                    </a:solidFill>
                  </a:tcPr>
                </a:tc>
              </a:tr>
              <a:tr h="952500">
                <a:tc>
                  <a:txBody>
                    <a:bodyPr/>
                    <a:lstStyle/>
                    <a:p>
                      <a:r>
                        <a:rPr sz="2100">
                          <a:solidFill>
                            <a:srgbClr val="16191D"/>
                          </a:solidFill>
                          <a:latin typeface="Helvetica Neue"/>
                          <a:ea typeface="Helvetica Neue"/>
                          <a:cs typeface="Helvetica Neue"/>
                        </a:rPr>
                        <a:t>PhD 1 · ARC, 4 years</a:t>
                      </a:r>
                    </a:p>
                  </a:txBody>
                  <a:tcPr marL="152400" marR="152400" marT="142875" marB="95250" anchor="t">
                    <a:lnL w="9525">
                      <a:solidFill>
                        <a:srgbClr val="DDE2E8"/>
                      </a:solidFill>
                    </a:lnL>
                    <a:lnR w="9525">
                      <a:solidFill>
                        <a:srgbClr val="DDE2E8"/>
                      </a:solidFill>
                    </a:lnR>
                    <a:lnB w="9525">
                      <a:solidFill>
                        <a:srgbClr val="DDE2E8"/>
                      </a:solidFill>
                    </a:lnB>
                    <a:solidFill>
                      <a:srgbClr val="F3F6FA"/>
                    </a:solidFill>
                  </a:tcPr>
                </a:tc>
                <a:tc>
                  <a:txBody>
                    <a:bodyPr/>
                    <a:lstStyle/>
                    <a:p>
                      <a:r>
                        <a:rPr sz="2100">
                          <a:solidFill>
                            <a:srgbClr val="16191D"/>
                          </a:solidFill>
                          <a:latin typeface="Helvetica Neue"/>
                          <a:ea typeface="Helvetica Neue"/>
                          <a:cs typeface="Helvetica Neue"/>
                        </a:rPr>
                        <a:t>Methods and cases</a:t>
                      </a:r>
                    </a:p>
                  </a:txBody>
                  <a:tcPr marL="152400" marR="152400" marT="142875" marB="95250" anchor="t">
                    <a:lnR w="9525">
                      <a:solidFill>
                        <a:srgbClr val="DDE2E8"/>
                      </a:solidFill>
                    </a:lnR>
                    <a:lnB w="9525">
                      <a:solidFill>
                        <a:srgbClr val="DDE2E8"/>
                      </a:solidFill>
                    </a:lnB>
                    <a:solidFill>
                      <a:srgbClr val="F3F6FA"/>
                    </a:solidFill>
                  </a:tcPr>
                </a:tc>
                <a:tc>
                  <a:txBody>
                    <a:bodyPr/>
                    <a:lstStyle/>
                    <a:p>
                      <a:r>
                        <a:rPr sz="2100">
                          <a:solidFill>
                            <a:srgbClr val="16191D"/>
                          </a:solidFill>
                          <a:latin typeface="Helvetica Neue"/>
                          <a:ea typeface="Helvetica Neue"/>
                          <a:cs typeface="Helvetica Neue"/>
                        </a:rPr>
                        <a:t>Independent papers</a:t>
                      </a:r>
                    </a:p>
                  </a:txBody>
                  <a:tcPr marL="152400" marR="152400" marT="142875" marB="95250" anchor="t">
                    <a:lnR w="9525">
                      <a:solidFill>
                        <a:srgbClr val="DDE2E8"/>
                      </a:solidFill>
                    </a:lnR>
                    <a:lnB w="9525">
                      <a:solidFill>
                        <a:srgbClr val="DDE2E8"/>
                      </a:solidFill>
                    </a:lnB>
                    <a:solidFill>
                      <a:srgbClr val="F3F6FA"/>
                    </a:solidFill>
                  </a:tcPr>
                </a:tc>
                <a:tc>
                  <a:txBody>
                    <a:bodyPr/>
                    <a:lstStyle/>
                    <a:p>
                      <a:r>
                        <a:rPr sz="2100">
                          <a:solidFill>
                            <a:srgbClr val="16191D"/>
                          </a:solidFill>
                          <a:latin typeface="Helvetica Neue"/>
                          <a:ea typeface="Helvetica Neue"/>
                          <a:cs typeface="Helvetica Neue"/>
                        </a:rPr>
                        <a:t>Transfer studies</a:t>
                      </a:r>
                    </a:p>
                  </a:txBody>
                  <a:tcPr marL="152400" marR="152400" marT="142875" marB="95250" anchor="t">
                    <a:lnR w="9525">
                      <a:solidFill>
                        <a:srgbClr val="DDE2E8"/>
                      </a:solidFill>
                    </a:lnR>
                    <a:lnB w="9525">
                      <a:solidFill>
                        <a:srgbClr val="DDE2E8"/>
                      </a:solidFill>
                    </a:lnB>
                    <a:solidFill>
                      <a:srgbClr val="F3F6FA"/>
                    </a:solidFill>
                  </a:tcPr>
                </a:tc>
                <a:tc>
                  <a:txBody>
                    <a:bodyPr/>
                    <a:lstStyle/>
                    <a:p>
                      <a:r>
                        <a:rPr sz="2100">
                          <a:solidFill>
                            <a:srgbClr val="16191D"/>
                          </a:solidFill>
                          <a:latin typeface="Helvetica Neue"/>
                          <a:ea typeface="Helvetica Neue"/>
                          <a:cs typeface="Helvetica Neue"/>
                        </a:rPr>
                        <a:t>Thesis completion</a:t>
                      </a:r>
                    </a:p>
                  </a:txBody>
                  <a:tcPr marL="152400" marR="152400" marT="142875" marB="95250" anchor="t">
                    <a:lnR w="9525">
                      <a:solidFill>
                        <a:srgbClr val="DDE2E8"/>
                      </a:solidFill>
                    </a:lnR>
                    <a:lnB w="9525">
                      <a:solidFill>
                        <a:srgbClr val="DDE2E8"/>
                      </a:solidFill>
                    </a:lnB>
                    <a:solidFill>
                      <a:srgbClr val="F3F6FA"/>
                    </a:solidFill>
                  </a:tcPr>
                </a:tc>
              </a:tr>
              <a:tr h="952500">
                <a:tc>
                  <a:txBody>
                    <a:bodyPr/>
                    <a:lstStyle/>
                    <a:p>
                      <a:r>
                        <a:rPr sz="2100">
                          <a:solidFill>
                            <a:srgbClr val="16191D"/>
                          </a:solidFill>
                          <a:latin typeface="Helvetica Neue"/>
                          <a:ea typeface="Helvetica Neue"/>
                          <a:cs typeface="Helvetica Neue"/>
                        </a:rPr>
                        <a:t>PhD 2 · Faculty, 3.5 years</a:t>
                      </a:r>
                    </a:p>
                  </a:txBody>
                  <a:tcPr marL="152400" marR="152400" marT="142875" marB="95250" anchor="t">
                    <a:lnL w="9525">
                      <a:solidFill>
                        <a:srgbClr val="DDE2E8"/>
                      </a:solidFill>
                    </a:lnL>
                    <a:lnR w="9525">
                      <a:solidFill>
                        <a:srgbClr val="DDE2E8"/>
                      </a:solidFill>
                    </a:lnR>
                    <a:lnB w="9525">
                      <a:solidFill>
                        <a:srgbClr val="DDE2E8"/>
                      </a:solidFill>
                    </a:lnB>
                    <a:solidFill>
                      <a:srgbClr val="FFFFFF"/>
                    </a:solidFill>
                  </a:tcPr>
                </a:tc>
                <a:tc>
                  <a:txBody>
                    <a:bodyPr/>
                    <a:lstStyle/>
                    <a:p>
                      <a:r>
                        <a:rPr sz="2100">
                          <a:solidFill>
                            <a:srgbClr val="16191D"/>
                          </a:solidFill>
                          <a:latin typeface="Helvetica Neue"/>
                          <a:ea typeface="Helvetica Neue"/>
                          <a:cs typeface="Helvetica Neue"/>
                        </a:rPr>
                        <a:t>Methods and cases</a:t>
                      </a:r>
                    </a:p>
                  </a:txBody>
                  <a:tcPr marL="152400" marR="152400" marT="142875" marB="95250" anchor="t">
                    <a:lnR w="9525">
                      <a:solidFill>
                        <a:srgbClr val="DDE2E8"/>
                      </a:solidFill>
                    </a:lnR>
                    <a:lnB w="9525">
                      <a:solidFill>
                        <a:srgbClr val="DDE2E8"/>
                      </a:solidFill>
                    </a:lnB>
                    <a:solidFill>
                      <a:srgbClr val="FFFFFF"/>
                    </a:solidFill>
                  </a:tcPr>
                </a:tc>
                <a:tc>
                  <a:txBody>
                    <a:bodyPr/>
                    <a:lstStyle/>
                    <a:p>
                      <a:r>
                        <a:rPr sz="2100">
                          <a:solidFill>
                            <a:srgbClr val="16191D"/>
                          </a:solidFill>
                          <a:latin typeface="Helvetica Neue"/>
                          <a:ea typeface="Helvetica Neue"/>
                          <a:cs typeface="Helvetica Neue"/>
                        </a:rPr>
                        <a:t>Independent papers</a:t>
                      </a:r>
                    </a:p>
                  </a:txBody>
                  <a:tcPr marL="152400" marR="152400" marT="142875" marB="95250" anchor="t">
                    <a:lnR w="9525">
                      <a:solidFill>
                        <a:srgbClr val="DDE2E8"/>
                      </a:solidFill>
                    </a:lnR>
                    <a:lnB w="9525">
                      <a:solidFill>
                        <a:srgbClr val="DDE2E8"/>
                      </a:solidFill>
                    </a:lnB>
                    <a:solidFill>
                      <a:srgbClr val="FFFFFF"/>
                    </a:solidFill>
                  </a:tcPr>
                </a:tc>
                <a:tc>
                  <a:txBody>
                    <a:bodyPr/>
                    <a:lstStyle/>
                    <a:p>
                      <a:r>
                        <a:rPr sz="2100">
                          <a:solidFill>
                            <a:srgbClr val="16191D"/>
                          </a:solidFill>
                          <a:latin typeface="Helvetica Neue"/>
                          <a:ea typeface="Helvetica Neue"/>
                          <a:cs typeface="Helvetica Neue"/>
                        </a:rPr>
                        <a:t>Transfer studies</a:t>
                      </a:r>
                    </a:p>
                  </a:txBody>
                  <a:tcPr marL="152400" marR="152400" marT="142875" marB="95250" anchor="t">
                    <a:lnR w="9525">
                      <a:solidFill>
                        <a:srgbClr val="DDE2E8"/>
                      </a:solidFill>
                    </a:lnR>
                    <a:lnB w="9525">
                      <a:solidFill>
                        <a:srgbClr val="DDE2E8"/>
                      </a:solidFill>
                    </a:lnB>
                    <a:solidFill>
                      <a:srgbClr val="FFFFFF"/>
                    </a:solidFill>
                  </a:tcPr>
                </a:tc>
                <a:tc>
                  <a:txBody>
                    <a:bodyPr/>
                    <a:lstStyle/>
                    <a:p>
                      <a:r>
                        <a:rPr sz="2100">
                          <a:solidFill>
                            <a:srgbClr val="16191D"/>
                          </a:solidFill>
                          <a:latin typeface="Helvetica Neue"/>
                          <a:ea typeface="Helvetica Neue"/>
                          <a:cs typeface="Helvetica Neue"/>
                        </a:rPr>
                        <a:t>Complete in H1</a:t>
                      </a:r>
                    </a:p>
                  </a:txBody>
                  <a:tcPr marL="152400" marR="152400" marT="142875" marB="95250" anchor="t">
                    <a:lnR w="9525">
                      <a:solidFill>
                        <a:srgbClr val="DDE2E8"/>
                      </a:solidFill>
                    </a:lnR>
                    <a:lnB w="9525">
                      <a:solidFill>
                        <a:srgbClr val="DDE2E8"/>
                      </a:solidFill>
                    </a:lnB>
                    <a:solidFill>
                      <a:srgbClr val="FFFFFF"/>
                    </a:solidFill>
                  </a:tcPr>
                </a:tc>
              </a:tr>
              <a:tr h="952500">
                <a:tc>
                  <a:txBody>
                    <a:bodyPr/>
                    <a:lstStyle/>
                    <a:p>
                      <a:r>
                        <a:rPr sz="2100">
                          <a:solidFill>
                            <a:srgbClr val="16191D"/>
                          </a:solidFill>
                          <a:latin typeface="Helvetica Neue"/>
                          <a:ea typeface="Helvetica Neue"/>
                          <a:cs typeface="Helvetica Neue"/>
                        </a:rPr>
                        <a:t>CI leadership</a:t>
                      </a:r>
                    </a:p>
                  </a:txBody>
                  <a:tcPr marL="152400" marR="152400" marT="142875" marB="95250" anchor="t">
                    <a:lnL w="9525">
                      <a:solidFill>
                        <a:srgbClr val="DDE2E8"/>
                      </a:solidFill>
                    </a:lnL>
                    <a:lnR w="9525">
                      <a:solidFill>
                        <a:srgbClr val="DDE2E8"/>
                      </a:solidFill>
                    </a:lnR>
                    <a:lnB w="9525">
                      <a:solidFill>
                        <a:srgbClr val="DDE2E8"/>
                      </a:solidFill>
                    </a:lnB>
                    <a:solidFill>
                      <a:srgbClr val="F3F6FA"/>
                    </a:solidFill>
                  </a:tcPr>
                </a:tc>
                <a:tc>
                  <a:txBody>
                    <a:bodyPr/>
                    <a:lstStyle/>
                    <a:p>
                      <a:r>
                        <a:rPr sz="2100">
                          <a:solidFill>
                            <a:srgbClr val="16191D"/>
                          </a:solidFill>
                          <a:latin typeface="Helvetica Neue"/>
                          <a:ea typeface="Helvetica Neue"/>
                          <a:cs typeface="Helvetica Neue"/>
                        </a:rPr>
                        <a:t>Shared theory</a:t>
                      </a:r>
                    </a:p>
                  </a:txBody>
                  <a:tcPr marL="152400" marR="152400" marT="142875" marB="95250" anchor="t">
                    <a:lnR w="9525">
                      <a:solidFill>
                        <a:srgbClr val="DDE2E8"/>
                      </a:solidFill>
                    </a:lnR>
                    <a:lnB w="9525">
                      <a:solidFill>
                        <a:srgbClr val="DDE2E8"/>
                      </a:solidFill>
                    </a:lnB>
                    <a:solidFill>
                      <a:srgbClr val="F3F6FA"/>
                    </a:solidFill>
                  </a:tcPr>
                </a:tc>
                <a:tc>
                  <a:txBody>
                    <a:bodyPr/>
                    <a:lstStyle/>
                    <a:p>
                      <a:r>
                        <a:rPr sz="2100">
                          <a:solidFill>
                            <a:srgbClr val="16191D"/>
                          </a:solidFill>
                          <a:latin typeface="Helvetica Neue"/>
                          <a:ea typeface="Helvetica Neue"/>
                          <a:cs typeface="Helvetica Neue"/>
                        </a:rPr>
                        <a:t>Decisive tests</a:t>
                      </a:r>
                    </a:p>
                  </a:txBody>
                  <a:tcPr marL="152400" marR="152400" marT="142875" marB="95250" anchor="t">
                    <a:lnR w="9525">
                      <a:solidFill>
                        <a:srgbClr val="DDE2E8"/>
                      </a:solidFill>
                    </a:lnR>
                    <a:lnB w="9525">
                      <a:solidFill>
                        <a:srgbClr val="DDE2E8"/>
                      </a:solidFill>
                    </a:lnB>
                    <a:solidFill>
                      <a:srgbClr val="F3F6FA"/>
                    </a:solidFill>
                  </a:tcPr>
                </a:tc>
                <a:tc>
                  <a:txBody>
                    <a:bodyPr/>
                    <a:lstStyle/>
                    <a:p>
                      <a:r>
                        <a:rPr sz="2100">
                          <a:solidFill>
                            <a:srgbClr val="16191D"/>
                          </a:solidFill>
                          <a:latin typeface="Helvetica Neue"/>
                          <a:ea typeface="Helvetica Neue"/>
                          <a:cs typeface="Helvetica Neue"/>
                        </a:rPr>
                        <a:t>Cross-family tests</a:t>
                      </a:r>
                    </a:p>
                  </a:txBody>
                  <a:tcPr marL="152400" marR="152400" marT="142875" marB="95250" anchor="t">
                    <a:lnR w="9525">
                      <a:solidFill>
                        <a:srgbClr val="DDE2E8"/>
                      </a:solidFill>
                    </a:lnR>
                    <a:lnB w="9525">
                      <a:solidFill>
                        <a:srgbClr val="DDE2E8"/>
                      </a:solidFill>
                    </a:lnB>
                    <a:solidFill>
                      <a:srgbClr val="F3F6FA"/>
                    </a:solidFill>
                  </a:tcPr>
                </a:tc>
                <a:tc>
                  <a:txBody>
                    <a:bodyPr/>
                    <a:lstStyle/>
                    <a:p>
                      <a:r>
                        <a:rPr sz="2100">
                          <a:solidFill>
                            <a:srgbClr val="16191D"/>
                          </a:solidFill>
                          <a:latin typeface="Helvetica Neue"/>
                          <a:ea typeface="Helvetica Neue"/>
                          <a:cs typeface="Helvetica Neue"/>
                        </a:rPr>
                        <a:t>M4: synthesis</a:t>
                      </a:r>
                    </a:p>
                  </a:txBody>
                  <a:tcPr marL="152400" marR="152400" marT="142875" marB="95250" anchor="t">
                    <a:lnR w="9525">
                      <a:solidFill>
                        <a:srgbClr val="DDE2E8"/>
                      </a:solidFill>
                    </a:lnR>
                    <a:lnB w="9525">
                      <a:solidFill>
                        <a:srgbClr val="DDE2E8"/>
                      </a:solidFill>
                    </a:lnB>
                    <a:solidFill>
                      <a:srgbClr val="F3F6FA"/>
                    </a:solidFill>
                  </a:tcPr>
                </a:tc>
              </a:tr>
            </a:tbl>
          </a:graphicData>
        </a:graphic>
      </p:graphicFrame>
      <p:sp>
        <p:nvSpPr>
          <p:cNvPr id="82" name="">
            <a:extLst xmlns:a="http://schemas.openxmlformats.org/drawingml/2006/main">
              <a:ext uri="{FF2B5EF4-FFF2-40B4-BE49-F238E27FC236}">
                <a16:creationId xmlns:a16="http://schemas.microsoft.com/office/drawing/2014/main" id="{5CF1E651-5B49-484B-AD33-7DED78B524C6}"/>
              </a:ext>
            </a:extLst>
          </p:cNvPr>
          <p:cNvSpPr>
            <a:spLocks xmlns:a="http://schemas.openxmlformats.org/drawingml/2006/main" noGrp="1"/>
          </p:cNvSpPr>
          <p:nvPr/>
        </p:nvSpPr>
        <p:spPr>
          <a:xfrm xmlns:a="http://schemas.openxmlformats.org/drawingml/2006/main">
            <a:off x="762000" y="9124950"/>
            <a:ext cx="16764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025" b="1">
                <a:solidFill>
                  <a:srgbClr val="0F3F73"/>
                </a:solidFill>
                <a:latin typeface="Helvetica Neue"/>
                <a:ea typeface="Helvetica Neue"/>
                <a:cs typeface="Helvetica Neue"/>
              </a:defRPr>
            </a:defPPr>
            <a:lvl1pPr>
              <a:defRPr sz="2025" b="1">
                <a:solidFill>
                  <a:srgbClr val="0F3F73"/>
                </a:solidFill>
                <a:latin typeface="Helvetica Neue"/>
                <a:ea typeface="Helvetica Neue"/>
                <a:cs typeface="Helvetica Neue"/>
              </a:defRPr>
            </a:lvl1pPr>
            <a:lvl2pPr>
              <a:defRPr sz="2025" b="1">
                <a:solidFill>
                  <a:srgbClr val="0F3F73"/>
                </a:solidFill>
                <a:latin typeface="Helvetica Neue"/>
                <a:ea typeface="Helvetica Neue"/>
                <a:cs typeface="Helvetica Neue"/>
              </a:defRPr>
            </a:lvl2pPr>
            <a:lvl3pPr>
              <a:defRPr sz="2025" b="1">
                <a:solidFill>
                  <a:srgbClr val="0F3F73"/>
                </a:solidFill>
                <a:latin typeface="Helvetica Neue"/>
                <a:ea typeface="Helvetica Neue"/>
                <a:cs typeface="Helvetica Neue"/>
              </a:defRPr>
            </a:lvl3pPr>
            <a:lvl4pPr>
              <a:defRPr sz="2025" b="1">
                <a:solidFill>
                  <a:srgbClr val="0F3F73"/>
                </a:solidFill>
                <a:latin typeface="Helvetica Neue"/>
                <a:ea typeface="Helvetica Neue"/>
                <a:cs typeface="Helvetica Neue"/>
              </a:defRPr>
            </a:lvl4pPr>
            <a:lvl5pPr>
              <a:defRPr sz="2025" b="1">
                <a:solidFill>
                  <a:srgbClr val="0F3F73"/>
                </a:solidFill>
                <a:latin typeface="Helvetica Neue"/>
                <a:ea typeface="Helvetica Neue"/>
                <a:cs typeface="Helvetica Neue"/>
              </a:defRPr>
            </a:lvl5pPr>
            <a:lvl6pPr>
              <a:defRPr sz="2025" b="1">
                <a:solidFill>
                  <a:srgbClr val="0F3F73"/>
                </a:solidFill>
                <a:latin typeface="Helvetica Neue"/>
                <a:ea typeface="Helvetica Neue"/>
                <a:cs typeface="Helvetica Neue"/>
              </a:defRPr>
            </a:lvl6pPr>
            <a:lvl7pPr>
              <a:defRPr sz="2025" b="1">
                <a:solidFill>
                  <a:srgbClr val="0F3F73"/>
                </a:solidFill>
                <a:latin typeface="Helvetica Neue"/>
                <a:ea typeface="Helvetica Neue"/>
                <a:cs typeface="Helvetica Neue"/>
              </a:defRPr>
            </a:lvl7pPr>
            <a:lvl8pPr>
              <a:defRPr sz="2025" b="1">
                <a:solidFill>
                  <a:srgbClr val="0F3F73"/>
                </a:solidFill>
                <a:latin typeface="Helvetica Neue"/>
                <a:ea typeface="Helvetica Neue"/>
                <a:cs typeface="Helvetica Neue"/>
              </a:defRPr>
            </a:lvl8pPr>
            <a:lvl9pPr>
              <a:defRPr sz="2025" b="1">
                <a:solidFill>
                  <a:srgbClr val="0F3F73"/>
                </a:solidFill>
                <a:latin typeface="Helvetica Neue"/>
                <a:ea typeface="Helvetica Neue"/>
                <a:cs typeface="Helvetica Neue"/>
              </a:defRPr>
            </a:lvl9pPr>
          </a:lstStyle>
          <a:p xmlns:a="http://schemas.openxmlformats.org/drawingml/2006/main">
            <a:pPr>
              <a:defRPr sz="2025" b="1">
                <a:solidFill>
                  <a:srgbClr val="0F3F73"/>
                </a:solidFill>
                <a:latin typeface="Helvetica Neue"/>
                <a:ea typeface="Helvetica Neue"/>
                <a:cs typeface="Helvetica Neue"/>
              </a:defRPr>
            </a:pPr>
            <a:r>
              <a:rPr sz="2025" b="1">
                <a:solidFill>
                  <a:srgbClr val="0F3F73"/>
                </a:solidFill>
                <a:latin typeface="Helvetica Neue"/>
                <a:ea typeface="Helvetica Neue"/>
                <a:cs typeface="Helvetica Neue"/>
              </a:rPr>
              <a:t>Six development pairs in WP2; six reserved pairs in WP3. Each PhD takes one family through all three packages.</a:t>
            </a:r>
          </a:p>
        </p:txBody>
      </p:sp>
    </p:spTree>
    <p:extLst>
      <p:ext uri="{BB962C8B-B14F-4D97-AF65-F5344CB8AC3E}">
        <p14:creationId xmlns:p14="http://schemas.microsoft.com/office/powerpoint/2010/main" val="1763057163"/>
      </p:ext>
    </p:extLst>
  </p:cSld>
</p:sld>
</file>

<file path=ppt/slides/slide17.xml><?xml version="1.0" encoding="utf-8"?>
<p:sld xmlns:p="http://schemas.openxmlformats.org/presentationml/2006/main" show="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3" name="">
            <a:extLst xmlns:a="http://schemas.openxmlformats.org/drawingml/2006/main">
              <a:ext uri="{FF2B5EF4-FFF2-40B4-BE49-F238E27FC236}">
                <a16:creationId xmlns:a16="http://schemas.microsoft.com/office/drawing/2014/main" id="{7FE8B636-1CBA-4D3B-9B27-6675348C99E3}"/>
              </a:ext>
            </a:extLst>
          </p:cNvPr>
          <p:cNvSpPr>
            <a:spLocks xmlns:a="http://schemas.openxmlformats.org/drawingml/2006/main" noGrp="1"/>
          </p:cNvSpPr>
          <p:nvPr/>
        </p:nvSpPr>
        <p:spPr>
          <a:xfrm xmlns:a="http://schemas.openxmlformats.org/drawingml/2006/main">
            <a:off x="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306FCE7-60C3-4D6D-A2C4-866DA662F13B}"/>
              </a:ext>
            </a:extLst>
          </p:cNvPr>
          <p:cNvSpPr>
            <a:spLocks xmlns:a="http://schemas.openxmlformats.org/drawingml/2006/main" noGrp="1"/>
          </p:cNvSpPr>
          <p:nvPr/>
        </p:nvSpPr>
        <p:spPr>
          <a:xfrm xmlns:a="http://schemas.openxmlformats.org/drawingml/2006/main">
            <a:off x="38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8DF140D4-9FAB-444D-B9BA-6E237816AC05}"/>
              </a:ext>
            </a:extLst>
          </p:cNvPr>
          <p:cNvSpPr>
            <a:spLocks xmlns:a="http://schemas.openxmlformats.org/drawingml/2006/main" noGrp="1"/>
          </p:cNvSpPr>
          <p:nvPr/>
        </p:nvSpPr>
        <p:spPr>
          <a:xfrm xmlns:a="http://schemas.openxmlformats.org/drawingml/2006/main">
            <a:off x="76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9BC388F-05A7-4E11-A874-293B5A2242AF}"/>
              </a:ext>
            </a:extLst>
          </p:cNvPr>
          <p:cNvSpPr>
            <a:spLocks xmlns:a="http://schemas.openxmlformats.org/drawingml/2006/main" noGrp="1"/>
          </p:cNvSpPr>
          <p:nvPr/>
        </p:nvSpPr>
        <p:spPr>
          <a:xfrm xmlns:a="http://schemas.openxmlformats.org/drawingml/2006/main">
            <a:off x="114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47C51FE4-704D-415B-AA56-293F85547FFB}"/>
              </a:ext>
            </a:extLst>
          </p:cNvPr>
          <p:cNvSpPr>
            <a:spLocks xmlns:a="http://schemas.openxmlformats.org/drawingml/2006/main" noGrp="1"/>
          </p:cNvSpPr>
          <p:nvPr/>
        </p:nvSpPr>
        <p:spPr>
          <a:xfrm xmlns:a="http://schemas.openxmlformats.org/drawingml/2006/main">
            <a:off x="152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1256D775-42B5-4A51-8F7D-35426A20DF16}"/>
              </a:ext>
            </a:extLst>
          </p:cNvPr>
          <p:cNvSpPr>
            <a:spLocks xmlns:a="http://schemas.openxmlformats.org/drawingml/2006/main" noGrp="1"/>
          </p:cNvSpPr>
          <p:nvPr/>
        </p:nvSpPr>
        <p:spPr>
          <a:xfrm xmlns:a="http://schemas.openxmlformats.org/drawingml/2006/main">
            <a:off x="190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9AF027AB-FBE3-4578-AAA8-19143522EB44}"/>
              </a:ext>
            </a:extLst>
          </p:cNvPr>
          <p:cNvSpPr>
            <a:spLocks xmlns:a="http://schemas.openxmlformats.org/drawingml/2006/main" noGrp="1"/>
          </p:cNvSpPr>
          <p:nvPr/>
        </p:nvSpPr>
        <p:spPr>
          <a:xfrm xmlns:a="http://schemas.openxmlformats.org/drawingml/2006/main">
            <a:off x="228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7FD573D8-7EEC-43AC-BCDC-1BE46B8AC4AE}"/>
              </a:ext>
            </a:extLst>
          </p:cNvPr>
          <p:cNvSpPr>
            <a:spLocks xmlns:a="http://schemas.openxmlformats.org/drawingml/2006/main" noGrp="1"/>
          </p:cNvSpPr>
          <p:nvPr/>
        </p:nvSpPr>
        <p:spPr>
          <a:xfrm xmlns:a="http://schemas.openxmlformats.org/drawingml/2006/main">
            <a:off x="266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73963722-370D-4F57-B0DE-4B18FFAA1696}"/>
              </a:ext>
            </a:extLst>
          </p:cNvPr>
          <p:cNvSpPr>
            <a:spLocks xmlns:a="http://schemas.openxmlformats.org/drawingml/2006/main" noGrp="1"/>
          </p:cNvSpPr>
          <p:nvPr/>
        </p:nvSpPr>
        <p:spPr>
          <a:xfrm xmlns:a="http://schemas.openxmlformats.org/drawingml/2006/main">
            <a:off x="304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2F13B7C0-8090-4167-A43E-44A30773FC17}"/>
              </a:ext>
            </a:extLst>
          </p:cNvPr>
          <p:cNvSpPr>
            <a:spLocks xmlns:a="http://schemas.openxmlformats.org/drawingml/2006/main" noGrp="1"/>
          </p:cNvSpPr>
          <p:nvPr/>
        </p:nvSpPr>
        <p:spPr>
          <a:xfrm xmlns:a="http://schemas.openxmlformats.org/drawingml/2006/main">
            <a:off x="342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2094AEC1-435F-4DBB-B0B7-100EECA82B20}"/>
              </a:ext>
            </a:extLst>
          </p:cNvPr>
          <p:cNvSpPr>
            <a:spLocks xmlns:a="http://schemas.openxmlformats.org/drawingml/2006/main" noGrp="1"/>
          </p:cNvSpPr>
          <p:nvPr/>
        </p:nvSpPr>
        <p:spPr>
          <a:xfrm xmlns:a="http://schemas.openxmlformats.org/drawingml/2006/main">
            <a:off x="381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857ABF7E-806B-4152-931E-42F5DE20CC6A}"/>
              </a:ext>
            </a:extLst>
          </p:cNvPr>
          <p:cNvSpPr>
            <a:spLocks xmlns:a="http://schemas.openxmlformats.org/drawingml/2006/main" noGrp="1"/>
          </p:cNvSpPr>
          <p:nvPr/>
        </p:nvSpPr>
        <p:spPr>
          <a:xfrm xmlns:a="http://schemas.openxmlformats.org/drawingml/2006/main">
            <a:off x="419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FA3CBF17-D7B7-409D-A0C1-EDBF55A8C694}"/>
              </a:ext>
            </a:extLst>
          </p:cNvPr>
          <p:cNvSpPr>
            <a:spLocks xmlns:a="http://schemas.openxmlformats.org/drawingml/2006/main" noGrp="1"/>
          </p:cNvSpPr>
          <p:nvPr/>
        </p:nvSpPr>
        <p:spPr>
          <a:xfrm xmlns:a="http://schemas.openxmlformats.org/drawingml/2006/main">
            <a:off x="457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1535BBB7-E212-49BA-B053-1CC49A4CCDB8}"/>
              </a:ext>
            </a:extLst>
          </p:cNvPr>
          <p:cNvSpPr>
            <a:spLocks xmlns:a="http://schemas.openxmlformats.org/drawingml/2006/main" noGrp="1"/>
          </p:cNvSpPr>
          <p:nvPr/>
        </p:nvSpPr>
        <p:spPr>
          <a:xfrm xmlns:a="http://schemas.openxmlformats.org/drawingml/2006/main">
            <a:off x="495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10F83D7D-EC30-4ACC-BD1E-2AC618A81168}"/>
              </a:ext>
            </a:extLst>
          </p:cNvPr>
          <p:cNvSpPr>
            <a:spLocks xmlns:a="http://schemas.openxmlformats.org/drawingml/2006/main" noGrp="1"/>
          </p:cNvSpPr>
          <p:nvPr/>
        </p:nvSpPr>
        <p:spPr>
          <a:xfrm xmlns:a="http://schemas.openxmlformats.org/drawingml/2006/main">
            <a:off x="533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3C9BEE4C-3F13-47BF-944F-C5BA7BF3B580}"/>
              </a:ext>
            </a:extLst>
          </p:cNvPr>
          <p:cNvSpPr>
            <a:spLocks xmlns:a="http://schemas.openxmlformats.org/drawingml/2006/main" noGrp="1"/>
          </p:cNvSpPr>
          <p:nvPr/>
        </p:nvSpPr>
        <p:spPr>
          <a:xfrm xmlns:a="http://schemas.openxmlformats.org/drawingml/2006/main">
            <a:off x="571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D40720FD-162D-4E16-AE21-CD69E54DC758}"/>
              </a:ext>
            </a:extLst>
          </p:cNvPr>
          <p:cNvSpPr>
            <a:spLocks xmlns:a="http://schemas.openxmlformats.org/drawingml/2006/main" noGrp="1"/>
          </p:cNvSpPr>
          <p:nvPr/>
        </p:nvSpPr>
        <p:spPr>
          <a:xfrm xmlns:a="http://schemas.openxmlformats.org/drawingml/2006/main">
            <a:off x="609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1C8CC667-5019-4E09-BE8A-6DB4BC1E2CB6}"/>
              </a:ext>
            </a:extLst>
          </p:cNvPr>
          <p:cNvSpPr>
            <a:spLocks xmlns:a="http://schemas.openxmlformats.org/drawingml/2006/main" noGrp="1"/>
          </p:cNvSpPr>
          <p:nvPr/>
        </p:nvSpPr>
        <p:spPr>
          <a:xfrm xmlns:a="http://schemas.openxmlformats.org/drawingml/2006/main">
            <a:off x="647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96390E80-A572-41EE-94C0-0A4734B0CEA6}"/>
              </a:ext>
            </a:extLst>
          </p:cNvPr>
          <p:cNvSpPr>
            <a:spLocks xmlns:a="http://schemas.openxmlformats.org/drawingml/2006/main" noGrp="1"/>
          </p:cNvSpPr>
          <p:nvPr/>
        </p:nvSpPr>
        <p:spPr>
          <a:xfrm xmlns:a="http://schemas.openxmlformats.org/drawingml/2006/main">
            <a:off x="685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53358F28-629D-44A9-A025-47ECFBBF0188}"/>
              </a:ext>
            </a:extLst>
          </p:cNvPr>
          <p:cNvSpPr>
            <a:spLocks xmlns:a="http://schemas.openxmlformats.org/drawingml/2006/main" noGrp="1"/>
          </p:cNvSpPr>
          <p:nvPr/>
        </p:nvSpPr>
        <p:spPr>
          <a:xfrm xmlns:a="http://schemas.openxmlformats.org/drawingml/2006/main">
            <a:off x="723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E023319F-91EB-4368-8B16-CFE39F5987D5}"/>
              </a:ext>
            </a:extLst>
          </p:cNvPr>
          <p:cNvSpPr>
            <a:spLocks xmlns:a="http://schemas.openxmlformats.org/drawingml/2006/main" noGrp="1"/>
          </p:cNvSpPr>
          <p:nvPr/>
        </p:nvSpPr>
        <p:spPr>
          <a:xfrm xmlns:a="http://schemas.openxmlformats.org/drawingml/2006/main">
            <a:off x="762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68D97FBB-1673-4D69-BED0-1206C3073829}"/>
              </a:ext>
            </a:extLst>
          </p:cNvPr>
          <p:cNvSpPr>
            <a:spLocks xmlns:a="http://schemas.openxmlformats.org/drawingml/2006/main" noGrp="1"/>
          </p:cNvSpPr>
          <p:nvPr/>
        </p:nvSpPr>
        <p:spPr>
          <a:xfrm xmlns:a="http://schemas.openxmlformats.org/drawingml/2006/main">
            <a:off x="800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04A5C1C7-23CE-479B-A2ED-7EEE5291D9FE}"/>
              </a:ext>
            </a:extLst>
          </p:cNvPr>
          <p:cNvSpPr>
            <a:spLocks xmlns:a="http://schemas.openxmlformats.org/drawingml/2006/main" noGrp="1"/>
          </p:cNvSpPr>
          <p:nvPr/>
        </p:nvSpPr>
        <p:spPr>
          <a:xfrm xmlns:a="http://schemas.openxmlformats.org/drawingml/2006/main">
            <a:off x="838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CA337892-21A1-43D1-81AD-FAC85F7DC8A6}"/>
              </a:ext>
            </a:extLst>
          </p:cNvPr>
          <p:cNvSpPr>
            <a:spLocks xmlns:a="http://schemas.openxmlformats.org/drawingml/2006/main" noGrp="1"/>
          </p:cNvSpPr>
          <p:nvPr/>
        </p:nvSpPr>
        <p:spPr>
          <a:xfrm xmlns:a="http://schemas.openxmlformats.org/drawingml/2006/main">
            <a:off x="876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2E3C68D2-B760-4FD1-85D6-0A2CF9CB8929}"/>
              </a:ext>
            </a:extLst>
          </p:cNvPr>
          <p:cNvSpPr>
            <a:spLocks xmlns:a="http://schemas.openxmlformats.org/drawingml/2006/main" noGrp="1"/>
          </p:cNvSpPr>
          <p:nvPr/>
        </p:nvSpPr>
        <p:spPr>
          <a:xfrm xmlns:a="http://schemas.openxmlformats.org/drawingml/2006/main">
            <a:off x="914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573F68B9-A4A1-4D77-8444-E6E34E26E9B3}"/>
              </a:ext>
            </a:extLst>
          </p:cNvPr>
          <p:cNvSpPr>
            <a:spLocks xmlns:a="http://schemas.openxmlformats.org/drawingml/2006/main" noGrp="1"/>
          </p:cNvSpPr>
          <p:nvPr/>
        </p:nvSpPr>
        <p:spPr>
          <a:xfrm xmlns:a="http://schemas.openxmlformats.org/drawingml/2006/main">
            <a:off x="952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34A0183B-DF75-4713-9849-70D9C2B48319}"/>
              </a:ext>
            </a:extLst>
          </p:cNvPr>
          <p:cNvSpPr>
            <a:spLocks xmlns:a="http://schemas.openxmlformats.org/drawingml/2006/main" noGrp="1"/>
          </p:cNvSpPr>
          <p:nvPr/>
        </p:nvSpPr>
        <p:spPr>
          <a:xfrm xmlns:a="http://schemas.openxmlformats.org/drawingml/2006/main">
            <a:off x="990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331F3B0A-BE02-48C5-8C31-E912B67BCF2B}"/>
              </a:ext>
            </a:extLst>
          </p:cNvPr>
          <p:cNvSpPr>
            <a:spLocks xmlns:a="http://schemas.openxmlformats.org/drawingml/2006/main" noGrp="1"/>
          </p:cNvSpPr>
          <p:nvPr/>
        </p:nvSpPr>
        <p:spPr>
          <a:xfrm xmlns:a="http://schemas.openxmlformats.org/drawingml/2006/main">
            <a:off x="1028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B4AF0561-856B-4DA1-BCDF-3A6E12367D1E}"/>
              </a:ext>
            </a:extLst>
          </p:cNvPr>
          <p:cNvSpPr>
            <a:spLocks xmlns:a="http://schemas.openxmlformats.org/drawingml/2006/main" noGrp="1"/>
          </p:cNvSpPr>
          <p:nvPr/>
        </p:nvSpPr>
        <p:spPr>
          <a:xfrm xmlns:a="http://schemas.openxmlformats.org/drawingml/2006/main">
            <a:off x="1066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0894AAEF-0A42-4E19-828E-8FEE8F30E199}"/>
              </a:ext>
            </a:extLst>
          </p:cNvPr>
          <p:cNvSpPr>
            <a:spLocks xmlns:a="http://schemas.openxmlformats.org/drawingml/2006/main" noGrp="1"/>
          </p:cNvSpPr>
          <p:nvPr/>
        </p:nvSpPr>
        <p:spPr>
          <a:xfrm xmlns:a="http://schemas.openxmlformats.org/drawingml/2006/main">
            <a:off x="1104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DF003D08-1C52-47D4-9D1A-93114516F448}"/>
              </a:ext>
            </a:extLst>
          </p:cNvPr>
          <p:cNvSpPr>
            <a:spLocks xmlns:a="http://schemas.openxmlformats.org/drawingml/2006/main" noGrp="1"/>
          </p:cNvSpPr>
          <p:nvPr/>
        </p:nvSpPr>
        <p:spPr>
          <a:xfrm xmlns:a="http://schemas.openxmlformats.org/drawingml/2006/main">
            <a:off x="1143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7624F083-6FA7-407E-BCAB-EDE5521E215C}"/>
              </a:ext>
            </a:extLst>
          </p:cNvPr>
          <p:cNvSpPr>
            <a:spLocks xmlns:a="http://schemas.openxmlformats.org/drawingml/2006/main" noGrp="1"/>
          </p:cNvSpPr>
          <p:nvPr/>
        </p:nvSpPr>
        <p:spPr>
          <a:xfrm xmlns:a="http://schemas.openxmlformats.org/drawingml/2006/main">
            <a:off x="1181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E098C558-2D5E-4BF5-8BED-26848466A539}"/>
              </a:ext>
            </a:extLst>
          </p:cNvPr>
          <p:cNvSpPr>
            <a:spLocks xmlns:a="http://schemas.openxmlformats.org/drawingml/2006/main" noGrp="1"/>
          </p:cNvSpPr>
          <p:nvPr/>
        </p:nvSpPr>
        <p:spPr>
          <a:xfrm xmlns:a="http://schemas.openxmlformats.org/drawingml/2006/main">
            <a:off x="1219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2424CF28-A961-49EE-A0A2-B38E1B47916A}"/>
              </a:ext>
            </a:extLst>
          </p:cNvPr>
          <p:cNvSpPr>
            <a:spLocks xmlns:a="http://schemas.openxmlformats.org/drawingml/2006/main" noGrp="1"/>
          </p:cNvSpPr>
          <p:nvPr/>
        </p:nvSpPr>
        <p:spPr>
          <a:xfrm xmlns:a="http://schemas.openxmlformats.org/drawingml/2006/main">
            <a:off x="1257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1B56561A-A364-48BD-B242-60F18ADCE686}"/>
              </a:ext>
            </a:extLst>
          </p:cNvPr>
          <p:cNvSpPr>
            <a:spLocks xmlns:a="http://schemas.openxmlformats.org/drawingml/2006/main" noGrp="1"/>
          </p:cNvSpPr>
          <p:nvPr/>
        </p:nvSpPr>
        <p:spPr>
          <a:xfrm xmlns:a="http://schemas.openxmlformats.org/drawingml/2006/main">
            <a:off x="1295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D5F23F2D-4119-47C9-AD4D-D51D30D2D976}"/>
              </a:ext>
            </a:extLst>
          </p:cNvPr>
          <p:cNvSpPr>
            <a:spLocks xmlns:a="http://schemas.openxmlformats.org/drawingml/2006/main" noGrp="1"/>
          </p:cNvSpPr>
          <p:nvPr/>
        </p:nvSpPr>
        <p:spPr>
          <a:xfrm xmlns:a="http://schemas.openxmlformats.org/drawingml/2006/main">
            <a:off x="1333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B96036B3-5915-42AF-984D-FC96DA2D38AE}"/>
              </a:ext>
            </a:extLst>
          </p:cNvPr>
          <p:cNvSpPr>
            <a:spLocks xmlns:a="http://schemas.openxmlformats.org/drawingml/2006/main" noGrp="1"/>
          </p:cNvSpPr>
          <p:nvPr/>
        </p:nvSpPr>
        <p:spPr>
          <a:xfrm xmlns:a="http://schemas.openxmlformats.org/drawingml/2006/main">
            <a:off x="1371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30E1A692-31A7-4C4A-912A-4B7F8FEEF764}"/>
              </a:ext>
            </a:extLst>
          </p:cNvPr>
          <p:cNvSpPr>
            <a:spLocks xmlns:a="http://schemas.openxmlformats.org/drawingml/2006/main" noGrp="1"/>
          </p:cNvSpPr>
          <p:nvPr/>
        </p:nvSpPr>
        <p:spPr>
          <a:xfrm xmlns:a="http://schemas.openxmlformats.org/drawingml/2006/main">
            <a:off x="1409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EB65A111-083D-4B04-90AE-F6D7069F18BA}"/>
              </a:ext>
            </a:extLst>
          </p:cNvPr>
          <p:cNvSpPr>
            <a:spLocks xmlns:a="http://schemas.openxmlformats.org/drawingml/2006/main" noGrp="1"/>
          </p:cNvSpPr>
          <p:nvPr/>
        </p:nvSpPr>
        <p:spPr>
          <a:xfrm xmlns:a="http://schemas.openxmlformats.org/drawingml/2006/main">
            <a:off x="1447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41B04866-5935-45E4-B7D3-0A2E4E3F9DBF}"/>
              </a:ext>
            </a:extLst>
          </p:cNvPr>
          <p:cNvSpPr>
            <a:spLocks xmlns:a="http://schemas.openxmlformats.org/drawingml/2006/main" noGrp="1"/>
          </p:cNvSpPr>
          <p:nvPr/>
        </p:nvSpPr>
        <p:spPr>
          <a:xfrm xmlns:a="http://schemas.openxmlformats.org/drawingml/2006/main">
            <a:off x="1485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1C5353F5-EE55-45A5-ADE2-61DA9824C68C}"/>
              </a:ext>
            </a:extLst>
          </p:cNvPr>
          <p:cNvSpPr>
            <a:spLocks xmlns:a="http://schemas.openxmlformats.org/drawingml/2006/main" noGrp="1"/>
          </p:cNvSpPr>
          <p:nvPr/>
        </p:nvSpPr>
        <p:spPr>
          <a:xfrm xmlns:a="http://schemas.openxmlformats.org/drawingml/2006/main">
            <a:off x="1524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2" name="">
            <a:extLst xmlns:a="http://schemas.openxmlformats.org/drawingml/2006/main">
              <a:ext uri="{FF2B5EF4-FFF2-40B4-BE49-F238E27FC236}">
                <a16:creationId xmlns:a16="http://schemas.microsoft.com/office/drawing/2014/main" id="{C767C08A-B6F6-4E83-BD28-530A8ADBFE57}"/>
              </a:ext>
            </a:extLst>
          </p:cNvPr>
          <p:cNvSpPr>
            <a:spLocks xmlns:a="http://schemas.openxmlformats.org/drawingml/2006/main" noGrp="1"/>
          </p:cNvSpPr>
          <p:nvPr/>
        </p:nvSpPr>
        <p:spPr>
          <a:xfrm xmlns:a="http://schemas.openxmlformats.org/drawingml/2006/main">
            <a:off x="1562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BD40130F-35CC-499C-AC7F-A5A43852362A}"/>
              </a:ext>
            </a:extLst>
          </p:cNvPr>
          <p:cNvSpPr>
            <a:spLocks xmlns:a="http://schemas.openxmlformats.org/drawingml/2006/main" noGrp="1"/>
          </p:cNvSpPr>
          <p:nvPr/>
        </p:nvSpPr>
        <p:spPr>
          <a:xfrm xmlns:a="http://schemas.openxmlformats.org/drawingml/2006/main">
            <a:off x="1600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17D43B7D-6A43-418D-B9D5-7339D8D7D64F}"/>
              </a:ext>
            </a:extLst>
          </p:cNvPr>
          <p:cNvSpPr>
            <a:spLocks xmlns:a="http://schemas.openxmlformats.org/drawingml/2006/main" noGrp="1"/>
          </p:cNvSpPr>
          <p:nvPr/>
        </p:nvSpPr>
        <p:spPr>
          <a:xfrm xmlns:a="http://schemas.openxmlformats.org/drawingml/2006/main">
            <a:off x="1638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54EFC70E-4C76-4A4E-9015-710D63BD4353}"/>
              </a:ext>
            </a:extLst>
          </p:cNvPr>
          <p:cNvSpPr>
            <a:spLocks xmlns:a="http://schemas.openxmlformats.org/drawingml/2006/main" noGrp="1"/>
          </p:cNvSpPr>
          <p:nvPr/>
        </p:nvSpPr>
        <p:spPr>
          <a:xfrm xmlns:a="http://schemas.openxmlformats.org/drawingml/2006/main">
            <a:off x="1676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6" name="">
            <a:extLst xmlns:a="http://schemas.openxmlformats.org/drawingml/2006/main">
              <a:ext uri="{FF2B5EF4-FFF2-40B4-BE49-F238E27FC236}">
                <a16:creationId xmlns:a16="http://schemas.microsoft.com/office/drawing/2014/main" id="{990125C9-B4E3-4B8A-8B3C-997C8EDC193C}"/>
              </a:ext>
            </a:extLst>
          </p:cNvPr>
          <p:cNvSpPr>
            <a:spLocks xmlns:a="http://schemas.openxmlformats.org/drawingml/2006/main" noGrp="1"/>
          </p:cNvSpPr>
          <p:nvPr/>
        </p:nvSpPr>
        <p:spPr>
          <a:xfrm xmlns:a="http://schemas.openxmlformats.org/drawingml/2006/main">
            <a:off x="1714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7" name="">
            <a:extLst xmlns:a="http://schemas.openxmlformats.org/drawingml/2006/main">
              <a:ext uri="{FF2B5EF4-FFF2-40B4-BE49-F238E27FC236}">
                <a16:creationId xmlns:a16="http://schemas.microsoft.com/office/drawing/2014/main" id="{D85C43E6-6499-4090-A368-7668E47DFD9F}"/>
              </a:ext>
            </a:extLst>
          </p:cNvPr>
          <p:cNvSpPr>
            <a:spLocks xmlns:a="http://schemas.openxmlformats.org/drawingml/2006/main" noGrp="1"/>
          </p:cNvSpPr>
          <p:nvPr/>
        </p:nvSpPr>
        <p:spPr>
          <a:xfrm xmlns:a="http://schemas.openxmlformats.org/drawingml/2006/main">
            <a:off x="1752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8" name="">
            <a:extLst xmlns:a="http://schemas.openxmlformats.org/drawingml/2006/main">
              <a:ext uri="{FF2B5EF4-FFF2-40B4-BE49-F238E27FC236}">
                <a16:creationId xmlns:a16="http://schemas.microsoft.com/office/drawing/2014/main" id="{1ED76F8B-8D7D-4B25-8885-BE3E8ABA0309}"/>
              </a:ext>
            </a:extLst>
          </p:cNvPr>
          <p:cNvSpPr>
            <a:spLocks xmlns:a="http://schemas.openxmlformats.org/drawingml/2006/main" noGrp="1"/>
          </p:cNvSpPr>
          <p:nvPr/>
        </p:nvSpPr>
        <p:spPr>
          <a:xfrm xmlns:a="http://schemas.openxmlformats.org/drawingml/2006/main">
            <a:off x="1790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B2EFF995-9D97-4AC2-AE83-CD55E9F6D106}"/>
              </a:ext>
            </a:extLst>
          </p:cNvPr>
          <p:cNvSpPr>
            <a:spLocks xmlns:a="http://schemas.openxmlformats.org/drawingml/2006/main" noGrp="1"/>
          </p:cNvSpPr>
          <p:nvPr/>
        </p:nvSpPr>
        <p:spPr>
          <a:xfrm xmlns:a="http://schemas.openxmlformats.org/drawingml/2006/main">
            <a:off x="0" y="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0" name="">
            <a:extLst xmlns:a="http://schemas.openxmlformats.org/drawingml/2006/main">
              <a:ext uri="{FF2B5EF4-FFF2-40B4-BE49-F238E27FC236}">
                <a16:creationId xmlns:a16="http://schemas.microsoft.com/office/drawing/2014/main" id="{E1248541-1997-4708-A94D-D33C2F9317D8}"/>
              </a:ext>
            </a:extLst>
          </p:cNvPr>
          <p:cNvSpPr>
            <a:spLocks xmlns:a="http://schemas.openxmlformats.org/drawingml/2006/main" noGrp="1"/>
          </p:cNvSpPr>
          <p:nvPr/>
        </p:nvSpPr>
        <p:spPr>
          <a:xfrm xmlns:a="http://schemas.openxmlformats.org/drawingml/2006/main">
            <a:off x="0" y="38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1" name="">
            <a:extLst xmlns:a="http://schemas.openxmlformats.org/drawingml/2006/main">
              <a:ext uri="{FF2B5EF4-FFF2-40B4-BE49-F238E27FC236}">
                <a16:creationId xmlns:a16="http://schemas.microsoft.com/office/drawing/2014/main" id="{731F4441-249B-4662-8E03-BFA228DB4137}"/>
              </a:ext>
            </a:extLst>
          </p:cNvPr>
          <p:cNvSpPr>
            <a:spLocks xmlns:a="http://schemas.openxmlformats.org/drawingml/2006/main" noGrp="1"/>
          </p:cNvSpPr>
          <p:nvPr/>
        </p:nvSpPr>
        <p:spPr>
          <a:xfrm xmlns:a="http://schemas.openxmlformats.org/drawingml/2006/main">
            <a:off x="0" y="76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2" name="">
            <a:extLst xmlns:a="http://schemas.openxmlformats.org/drawingml/2006/main">
              <a:ext uri="{FF2B5EF4-FFF2-40B4-BE49-F238E27FC236}">
                <a16:creationId xmlns:a16="http://schemas.microsoft.com/office/drawing/2014/main" id="{D5091826-B175-4045-95FD-803C647ECDAE}"/>
              </a:ext>
            </a:extLst>
          </p:cNvPr>
          <p:cNvSpPr>
            <a:spLocks xmlns:a="http://schemas.openxmlformats.org/drawingml/2006/main" noGrp="1"/>
          </p:cNvSpPr>
          <p:nvPr/>
        </p:nvSpPr>
        <p:spPr>
          <a:xfrm xmlns:a="http://schemas.openxmlformats.org/drawingml/2006/main">
            <a:off x="0" y="114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3" name="">
            <a:extLst xmlns:a="http://schemas.openxmlformats.org/drawingml/2006/main">
              <a:ext uri="{FF2B5EF4-FFF2-40B4-BE49-F238E27FC236}">
                <a16:creationId xmlns:a16="http://schemas.microsoft.com/office/drawing/2014/main" id="{3D19CCE2-83E9-4932-80C2-67F14BFBA607}"/>
              </a:ext>
            </a:extLst>
          </p:cNvPr>
          <p:cNvSpPr>
            <a:spLocks xmlns:a="http://schemas.openxmlformats.org/drawingml/2006/main" noGrp="1"/>
          </p:cNvSpPr>
          <p:nvPr/>
        </p:nvSpPr>
        <p:spPr>
          <a:xfrm xmlns:a="http://schemas.openxmlformats.org/drawingml/2006/main">
            <a:off x="0" y="152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4" name="">
            <a:extLst xmlns:a="http://schemas.openxmlformats.org/drawingml/2006/main">
              <a:ext uri="{FF2B5EF4-FFF2-40B4-BE49-F238E27FC236}">
                <a16:creationId xmlns:a16="http://schemas.microsoft.com/office/drawing/2014/main" id="{962D8C36-5CC9-4537-B618-182BD195E887}"/>
              </a:ext>
            </a:extLst>
          </p:cNvPr>
          <p:cNvSpPr>
            <a:spLocks xmlns:a="http://schemas.openxmlformats.org/drawingml/2006/main" noGrp="1"/>
          </p:cNvSpPr>
          <p:nvPr/>
        </p:nvSpPr>
        <p:spPr>
          <a:xfrm xmlns:a="http://schemas.openxmlformats.org/drawingml/2006/main">
            <a:off x="0" y="190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5" name="">
            <a:extLst xmlns:a="http://schemas.openxmlformats.org/drawingml/2006/main">
              <a:ext uri="{FF2B5EF4-FFF2-40B4-BE49-F238E27FC236}">
                <a16:creationId xmlns:a16="http://schemas.microsoft.com/office/drawing/2014/main" id="{AD6B8CD8-DECD-4998-84F1-3F808E3B05BB}"/>
              </a:ext>
            </a:extLst>
          </p:cNvPr>
          <p:cNvSpPr>
            <a:spLocks xmlns:a="http://schemas.openxmlformats.org/drawingml/2006/main" noGrp="1"/>
          </p:cNvSpPr>
          <p:nvPr/>
        </p:nvSpPr>
        <p:spPr>
          <a:xfrm xmlns:a="http://schemas.openxmlformats.org/drawingml/2006/main">
            <a:off x="0" y="228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6" name="">
            <a:extLst xmlns:a="http://schemas.openxmlformats.org/drawingml/2006/main">
              <a:ext uri="{FF2B5EF4-FFF2-40B4-BE49-F238E27FC236}">
                <a16:creationId xmlns:a16="http://schemas.microsoft.com/office/drawing/2014/main" id="{39097031-F565-42F8-AAA9-E6E700E9AD4B}"/>
              </a:ext>
            </a:extLst>
          </p:cNvPr>
          <p:cNvSpPr>
            <a:spLocks xmlns:a="http://schemas.openxmlformats.org/drawingml/2006/main" noGrp="1"/>
          </p:cNvSpPr>
          <p:nvPr/>
        </p:nvSpPr>
        <p:spPr>
          <a:xfrm xmlns:a="http://schemas.openxmlformats.org/drawingml/2006/main">
            <a:off x="0" y="266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7" name="">
            <a:extLst xmlns:a="http://schemas.openxmlformats.org/drawingml/2006/main">
              <a:ext uri="{FF2B5EF4-FFF2-40B4-BE49-F238E27FC236}">
                <a16:creationId xmlns:a16="http://schemas.microsoft.com/office/drawing/2014/main" id="{A84B029E-728C-4234-847C-60C664376705}"/>
              </a:ext>
            </a:extLst>
          </p:cNvPr>
          <p:cNvSpPr>
            <a:spLocks xmlns:a="http://schemas.openxmlformats.org/drawingml/2006/main" noGrp="1"/>
          </p:cNvSpPr>
          <p:nvPr/>
        </p:nvSpPr>
        <p:spPr>
          <a:xfrm xmlns:a="http://schemas.openxmlformats.org/drawingml/2006/main">
            <a:off x="0" y="304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8" name="">
            <a:extLst xmlns:a="http://schemas.openxmlformats.org/drawingml/2006/main">
              <a:ext uri="{FF2B5EF4-FFF2-40B4-BE49-F238E27FC236}">
                <a16:creationId xmlns:a16="http://schemas.microsoft.com/office/drawing/2014/main" id="{4BD76E27-5A89-4FE3-B5B7-F0B9CBD8F25F}"/>
              </a:ext>
            </a:extLst>
          </p:cNvPr>
          <p:cNvSpPr>
            <a:spLocks xmlns:a="http://schemas.openxmlformats.org/drawingml/2006/main" noGrp="1"/>
          </p:cNvSpPr>
          <p:nvPr/>
        </p:nvSpPr>
        <p:spPr>
          <a:xfrm xmlns:a="http://schemas.openxmlformats.org/drawingml/2006/main">
            <a:off x="0" y="342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9" name="">
            <a:extLst xmlns:a="http://schemas.openxmlformats.org/drawingml/2006/main">
              <a:ext uri="{FF2B5EF4-FFF2-40B4-BE49-F238E27FC236}">
                <a16:creationId xmlns:a16="http://schemas.microsoft.com/office/drawing/2014/main" id="{5A473460-75D6-42D9-9BF7-B4879F594B5A}"/>
              </a:ext>
            </a:extLst>
          </p:cNvPr>
          <p:cNvSpPr>
            <a:spLocks xmlns:a="http://schemas.openxmlformats.org/drawingml/2006/main" noGrp="1"/>
          </p:cNvSpPr>
          <p:nvPr/>
        </p:nvSpPr>
        <p:spPr>
          <a:xfrm xmlns:a="http://schemas.openxmlformats.org/drawingml/2006/main">
            <a:off x="0" y="381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0" name="">
            <a:extLst xmlns:a="http://schemas.openxmlformats.org/drawingml/2006/main">
              <a:ext uri="{FF2B5EF4-FFF2-40B4-BE49-F238E27FC236}">
                <a16:creationId xmlns:a16="http://schemas.microsoft.com/office/drawing/2014/main" id="{D2E896F6-E853-401B-BF11-F7EBB67CE6D1}"/>
              </a:ext>
            </a:extLst>
          </p:cNvPr>
          <p:cNvSpPr>
            <a:spLocks xmlns:a="http://schemas.openxmlformats.org/drawingml/2006/main" noGrp="1"/>
          </p:cNvSpPr>
          <p:nvPr/>
        </p:nvSpPr>
        <p:spPr>
          <a:xfrm xmlns:a="http://schemas.openxmlformats.org/drawingml/2006/main">
            <a:off x="0" y="419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1" name="">
            <a:extLst xmlns:a="http://schemas.openxmlformats.org/drawingml/2006/main">
              <a:ext uri="{FF2B5EF4-FFF2-40B4-BE49-F238E27FC236}">
                <a16:creationId xmlns:a16="http://schemas.microsoft.com/office/drawing/2014/main" id="{C8BB58EB-E2BE-4A08-9E0C-C74805097003}"/>
              </a:ext>
            </a:extLst>
          </p:cNvPr>
          <p:cNvSpPr>
            <a:spLocks xmlns:a="http://schemas.openxmlformats.org/drawingml/2006/main" noGrp="1"/>
          </p:cNvSpPr>
          <p:nvPr/>
        </p:nvSpPr>
        <p:spPr>
          <a:xfrm xmlns:a="http://schemas.openxmlformats.org/drawingml/2006/main">
            <a:off x="0" y="457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2" name="">
            <a:extLst xmlns:a="http://schemas.openxmlformats.org/drawingml/2006/main">
              <a:ext uri="{FF2B5EF4-FFF2-40B4-BE49-F238E27FC236}">
                <a16:creationId xmlns:a16="http://schemas.microsoft.com/office/drawing/2014/main" id="{912D424C-BD3E-4DB7-9E4C-EA892FBFC019}"/>
              </a:ext>
            </a:extLst>
          </p:cNvPr>
          <p:cNvSpPr>
            <a:spLocks xmlns:a="http://schemas.openxmlformats.org/drawingml/2006/main" noGrp="1"/>
          </p:cNvSpPr>
          <p:nvPr/>
        </p:nvSpPr>
        <p:spPr>
          <a:xfrm xmlns:a="http://schemas.openxmlformats.org/drawingml/2006/main">
            <a:off x="0" y="495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3" name="">
            <a:extLst xmlns:a="http://schemas.openxmlformats.org/drawingml/2006/main">
              <a:ext uri="{FF2B5EF4-FFF2-40B4-BE49-F238E27FC236}">
                <a16:creationId xmlns:a16="http://schemas.microsoft.com/office/drawing/2014/main" id="{E0172577-12CD-4B0B-BD06-596218A884E4}"/>
              </a:ext>
            </a:extLst>
          </p:cNvPr>
          <p:cNvSpPr>
            <a:spLocks xmlns:a="http://schemas.openxmlformats.org/drawingml/2006/main" noGrp="1"/>
          </p:cNvSpPr>
          <p:nvPr/>
        </p:nvSpPr>
        <p:spPr>
          <a:xfrm xmlns:a="http://schemas.openxmlformats.org/drawingml/2006/main">
            <a:off x="0" y="533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4" name="">
            <a:extLst xmlns:a="http://schemas.openxmlformats.org/drawingml/2006/main">
              <a:ext uri="{FF2B5EF4-FFF2-40B4-BE49-F238E27FC236}">
                <a16:creationId xmlns:a16="http://schemas.microsoft.com/office/drawing/2014/main" id="{4CD292D7-D1D6-4476-B4C6-97B62890467E}"/>
              </a:ext>
            </a:extLst>
          </p:cNvPr>
          <p:cNvSpPr>
            <a:spLocks xmlns:a="http://schemas.openxmlformats.org/drawingml/2006/main" noGrp="1"/>
          </p:cNvSpPr>
          <p:nvPr/>
        </p:nvSpPr>
        <p:spPr>
          <a:xfrm xmlns:a="http://schemas.openxmlformats.org/drawingml/2006/main">
            <a:off x="0" y="571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5" name="">
            <a:extLst xmlns:a="http://schemas.openxmlformats.org/drawingml/2006/main">
              <a:ext uri="{FF2B5EF4-FFF2-40B4-BE49-F238E27FC236}">
                <a16:creationId xmlns:a16="http://schemas.microsoft.com/office/drawing/2014/main" id="{8DF8E458-3535-4AED-9804-9B8C9194A8A3}"/>
              </a:ext>
            </a:extLst>
          </p:cNvPr>
          <p:cNvSpPr>
            <a:spLocks xmlns:a="http://schemas.openxmlformats.org/drawingml/2006/main" noGrp="1"/>
          </p:cNvSpPr>
          <p:nvPr/>
        </p:nvSpPr>
        <p:spPr>
          <a:xfrm xmlns:a="http://schemas.openxmlformats.org/drawingml/2006/main">
            <a:off x="0" y="609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6" name="">
            <a:extLst xmlns:a="http://schemas.openxmlformats.org/drawingml/2006/main">
              <a:ext uri="{FF2B5EF4-FFF2-40B4-BE49-F238E27FC236}">
                <a16:creationId xmlns:a16="http://schemas.microsoft.com/office/drawing/2014/main" id="{63D3A99D-070A-46BD-BED9-26F9C2F24843}"/>
              </a:ext>
            </a:extLst>
          </p:cNvPr>
          <p:cNvSpPr>
            <a:spLocks xmlns:a="http://schemas.openxmlformats.org/drawingml/2006/main" noGrp="1"/>
          </p:cNvSpPr>
          <p:nvPr/>
        </p:nvSpPr>
        <p:spPr>
          <a:xfrm xmlns:a="http://schemas.openxmlformats.org/drawingml/2006/main">
            <a:off x="0" y="647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7" name="">
            <a:extLst xmlns:a="http://schemas.openxmlformats.org/drawingml/2006/main">
              <a:ext uri="{FF2B5EF4-FFF2-40B4-BE49-F238E27FC236}">
                <a16:creationId xmlns:a16="http://schemas.microsoft.com/office/drawing/2014/main" id="{58E801C4-BB6A-452E-9707-BE7B056FE350}"/>
              </a:ext>
            </a:extLst>
          </p:cNvPr>
          <p:cNvSpPr>
            <a:spLocks xmlns:a="http://schemas.openxmlformats.org/drawingml/2006/main" noGrp="1"/>
          </p:cNvSpPr>
          <p:nvPr/>
        </p:nvSpPr>
        <p:spPr>
          <a:xfrm xmlns:a="http://schemas.openxmlformats.org/drawingml/2006/main">
            <a:off x="0" y="685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8" name="">
            <a:extLst xmlns:a="http://schemas.openxmlformats.org/drawingml/2006/main">
              <a:ext uri="{FF2B5EF4-FFF2-40B4-BE49-F238E27FC236}">
                <a16:creationId xmlns:a16="http://schemas.microsoft.com/office/drawing/2014/main" id="{3867DA21-0DAF-4350-9BF6-237D41D174E2}"/>
              </a:ext>
            </a:extLst>
          </p:cNvPr>
          <p:cNvSpPr>
            <a:spLocks xmlns:a="http://schemas.openxmlformats.org/drawingml/2006/main" noGrp="1"/>
          </p:cNvSpPr>
          <p:nvPr/>
        </p:nvSpPr>
        <p:spPr>
          <a:xfrm xmlns:a="http://schemas.openxmlformats.org/drawingml/2006/main">
            <a:off x="0" y="723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9" name="">
            <a:extLst xmlns:a="http://schemas.openxmlformats.org/drawingml/2006/main">
              <a:ext uri="{FF2B5EF4-FFF2-40B4-BE49-F238E27FC236}">
                <a16:creationId xmlns:a16="http://schemas.microsoft.com/office/drawing/2014/main" id="{BFA27E25-AA93-4FF0-BB3C-E91DB8603C5B}"/>
              </a:ext>
            </a:extLst>
          </p:cNvPr>
          <p:cNvSpPr>
            <a:spLocks xmlns:a="http://schemas.openxmlformats.org/drawingml/2006/main" noGrp="1"/>
          </p:cNvSpPr>
          <p:nvPr/>
        </p:nvSpPr>
        <p:spPr>
          <a:xfrm xmlns:a="http://schemas.openxmlformats.org/drawingml/2006/main">
            <a:off x="0" y="762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0" name="">
            <a:extLst xmlns:a="http://schemas.openxmlformats.org/drawingml/2006/main">
              <a:ext uri="{FF2B5EF4-FFF2-40B4-BE49-F238E27FC236}">
                <a16:creationId xmlns:a16="http://schemas.microsoft.com/office/drawing/2014/main" id="{96FF564F-EDE4-4B6E-B8AF-3E9D02E9B5FB}"/>
              </a:ext>
            </a:extLst>
          </p:cNvPr>
          <p:cNvSpPr>
            <a:spLocks xmlns:a="http://schemas.openxmlformats.org/drawingml/2006/main" noGrp="1"/>
          </p:cNvSpPr>
          <p:nvPr/>
        </p:nvSpPr>
        <p:spPr>
          <a:xfrm xmlns:a="http://schemas.openxmlformats.org/drawingml/2006/main">
            <a:off x="0" y="800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1" name="">
            <a:extLst xmlns:a="http://schemas.openxmlformats.org/drawingml/2006/main">
              <a:ext uri="{FF2B5EF4-FFF2-40B4-BE49-F238E27FC236}">
                <a16:creationId xmlns:a16="http://schemas.microsoft.com/office/drawing/2014/main" id="{53B89091-38FE-4DE7-A32A-A2486DD614EC}"/>
              </a:ext>
            </a:extLst>
          </p:cNvPr>
          <p:cNvSpPr>
            <a:spLocks xmlns:a="http://schemas.openxmlformats.org/drawingml/2006/main" noGrp="1"/>
          </p:cNvSpPr>
          <p:nvPr/>
        </p:nvSpPr>
        <p:spPr>
          <a:xfrm xmlns:a="http://schemas.openxmlformats.org/drawingml/2006/main">
            <a:off x="0" y="838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2" name="">
            <a:extLst xmlns:a="http://schemas.openxmlformats.org/drawingml/2006/main">
              <a:ext uri="{FF2B5EF4-FFF2-40B4-BE49-F238E27FC236}">
                <a16:creationId xmlns:a16="http://schemas.microsoft.com/office/drawing/2014/main" id="{8F366286-4F4D-471E-837F-D761E5135CEF}"/>
              </a:ext>
            </a:extLst>
          </p:cNvPr>
          <p:cNvSpPr>
            <a:spLocks xmlns:a="http://schemas.openxmlformats.org/drawingml/2006/main" noGrp="1"/>
          </p:cNvSpPr>
          <p:nvPr/>
        </p:nvSpPr>
        <p:spPr>
          <a:xfrm xmlns:a="http://schemas.openxmlformats.org/drawingml/2006/main">
            <a:off x="0" y="876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3" name="">
            <a:extLst xmlns:a="http://schemas.openxmlformats.org/drawingml/2006/main">
              <a:ext uri="{FF2B5EF4-FFF2-40B4-BE49-F238E27FC236}">
                <a16:creationId xmlns:a16="http://schemas.microsoft.com/office/drawing/2014/main" id="{0E7DB672-7386-4E29-BD1D-4232C27B0EA5}"/>
              </a:ext>
            </a:extLst>
          </p:cNvPr>
          <p:cNvSpPr>
            <a:spLocks xmlns:a="http://schemas.openxmlformats.org/drawingml/2006/main" noGrp="1"/>
          </p:cNvSpPr>
          <p:nvPr/>
        </p:nvSpPr>
        <p:spPr>
          <a:xfrm xmlns:a="http://schemas.openxmlformats.org/drawingml/2006/main">
            <a:off x="0" y="914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4" name="">
            <a:extLst xmlns:a="http://schemas.openxmlformats.org/drawingml/2006/main">
              <a:ext uri="{FF2B5EF4-FFF2-40B4-BE49-F238E27FC236}">
                <a16:creationId xmlns:a16="http://schemas.microsoft.com/office/drawing/2014/main" id="{6AA2E628-792F-4C20-AD40-D0DD7C8B8186}"/>
              </a:ext>
            </a:extLst>
          </p:cNvPr>
          <p:cNvSpPr>
            <a:spLocks xmlns:a="http://schemas.openxmlformats.org/drawingml/2006/main" noGrp="1"/>
          </p:cNvSpPr>
          <p:nvPr/>
        </p:nvSpPr>
        <p:spPr>
          <a:xfrm xmlns:a="http://schemas.openxmlformats.org/drawingml/2006/main">
            <a:off x="0" y="952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5" name="">
            <a:extLst xmlns:a="http://schemas.openxmlformats.org/drawingml/2006/main">
              <a:ext uri="{FF2B5EF4-FFF2-40B4-BE49-F238E27FC236}">
                <a16:creationId xmlns:a16="http://schemas.microsoft.com/office/drawing/2014/main" id="{1F3AEEE7-0A71-4AA9-BF7B-764562254CA4}"/>
              </a:ext>
            </a:extLst>
          </p:cNvPr>
          <p:cNvSpPr>
            <a:spLocks xmlns:a="http://schemas.openxmlformats.org/drawingml/2006/main" noGrp="1"/>
          </p:cNvSpPr>
          <p:nvPr/>
        </p:nvSpPr>
        <p:spPr>
          <a:xfrm xmlns:a="http://schemas.openxmlformats.org/drawingml/2006/main">
            <a:off x="0" y="990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6" name="">
            <a:extLst xmlns:a="http://schemas.openxmlformats.org/drawingml/2006/main">
              <a:ext uri="{FF2B5EF4-FFF2-40B4-BE49-F238E27FC236}">
                <a16:creationId xmlns:a16="http://schemas.microsoft.com/office/drawing/2014/main" id="{A213DF6B-2E5B-464F-9337-D6EF40E265B8}"/>
              </a:ext>
            </a:extLst>
          </p:cNvPr>
          <p:cNvSpPr>
            <a:spLocks xmlns:a="http://schemas.openxmlformats.org/drawingml/2006/main" noGrp="1"/>
          </p:cNvSpPr>
          <p:nvPr/>
        </p:nvSpPr>
        <p:spPr>
          <a:xfrm xmlns:a="http://schemas.openxmlformats.org/drawingml/2006/main">
            <a:off x="762000" y="666750"/>
            <a:ext cx="16383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A5FAA"/>
                </a:solidFill>
                <a:latin typeface="Helvetica Neue"/>
                <a:ea typeface="Helvetica Neue"/>
                <a:cs typeface="Helvetica Neue"/>
              </a:defRPr>
            </a:defPPr>
            <a:lvl1pPr>
              <a:defRPr sz="1725" b="1">
                <a:solidFill>
                  <a:srgbClr val="1A5FAA"/>
                </a:solidFill>
                <a:latin typeface="Helvetica Neue"/>
                <a:ea typeface="Helvetica Neue"/>
                <a:cs typeface="Helvetica Neue"/>
              </a:defRPr>
            </a:lvl1pPr>
            <a:lvl2pPr>
              <a:defRPr sz="1725" b="1">
                <a:solidFill>
                  <a:srgbClr val="1A5FAA"/>
                </a:solidFill>
                <a:latin typeface="Helvetica Neue"/>
                <a:ea typeface="Helvetica Neue"/>
                <a:cs typeface="Helvetica Neue"/>
              </a:defRPr>
            </a:lvl2pPr>
            <a:lvl3pPr>
              <a:defRPr sz="1725" b="1">
                <a:solidFill>
                  <a:srgbClr val="1A5FAA"/>
                </a:solidFill>
                <a:latin typeface="Helvetica Neue"/>
                <a:ea typeface="Helvetica Neue"/>
                <a:cs typeface="Helvetica Neue"/>
              </a:defRPr>
            </a:lvl3pPr>
            <a:lvl4pPr>
              <a:defRPr sz="1725" b="1">
                <a:solidFill>
                  <a:srgbClr val="1A5FAA"/>
                </a:solidFill>
                <a:latin typeface="Helvetica Neue"/>
                <a:ea typeface="Helvetica Neue"/>
                <a:cs typeface="Helvetica Neue"/>
              </a:defRPr>
            </a:lvl4pPr>
            <a:lvl5pPr>
              <a:defRPr sz="1725" b="1">
                <a:solidFill>
                  <a:srgbClr val="1A5FAA"/>
                </a:solidFill>
                <a:latin typeface="Helvetica Neue"/>
                <a:ea typeface="Helvetica Neue"/>
                <a:cs typeface="Helvetica Neue"/>
              </a:defRPr>
            </a:lvl5pPr>
            <a:lvl6pPr>
              <a:defRPr sz="1725" b="1">
                <a:solidFill>
                  <a:srgbClr val="1A5FAA"/>
                </a:solidFill>
                <a:latin typeface="Helvetica Neue"/>
                <a:ea typeface="Helvetica Neue"/>
                <a:cs typeface="Helvetica Neue"/>
              </a:defRPr>
            </a:lvl6pPr>
            <a:lvl7pPr>
              <a:defRPr sz="1725" b="1">
                <a:solidFill>
                  <a:srgbClr val="1A5FAA"/>
                </a:solidFill>
                <a:latin typeface="Helvetica Neue"/>
                <a:ea typeface="Helvetica Neue"/>
                <a:cs typeface="Helvetica Neue"/>
              </a:defRPr>
            </a:lvl7pPr>
            <a:lvl8pPr>
              <a:defRPr sz="1725" b="1">
                <a:solidFill>
                  <a:srgbClr val="1A5FAA"/>
                </a:solidFill>
                <a:latin typeface="Helvetica Neue"/>
                <a:ea typeface="Helvetica Neue"/>
                <a:cs typeface="Helvetica Neue"/>
              </a:defRPr>
            </a:lvl8pPr>
            <a:lvl9pPr>
              <a:defRPr sz="1725" b="1">
                <a:solidFill>
                  <a:srgbClr val="1A5FAA"/>
                </a:solidFill>
                <a:latin typeface="Helvetica Neue"/>
                <a:ea typeface="Helvetica Neue"/>
                <a:cs typeface="Helvetica Neue"/>
              </a:defRPr>
            </a:lvl9pPr>
          </a:lstStyle>
          <a:p xmlns:a="http://schemas.openxmlformats.org/drawingml/2006/main">
            <a:pPr>
              <a:defRPr sz="1725" b="1">
                <a:solidFill>
                  <a:srgbClr val="1A5FAA"/>
                </a:solidFill>
                <a:latin typeface="Helvetica Neue"/>
                <a:ea typeface="Helvetica Neue"/>
                <a:cs typeface="Helvetica Neue"/>
              </a:defRPr>
            </a:pPr>
            <a:r>
              <a:rPr sz="1725" b="1">
                <a:solidFill>
                  <a:srgbClr val="1A5FAA"/>
                </a:solidFill>
                <a:latin typeface="Helvetica Neue"/>
                <a:ea typeface="Helvetica Neue"/>
                <a:cs typeface="Helvetica Neue"/>
              </a:rPr>
              <a:t>SUPPORTING · POSITIONING AND BENCHMARKS</a:t>
            </a:r>
          </a:p>
        </p:txBody>
      </p:sp>
      <p:sp>
        <p:nvSpPr>
          <p:cNvPr id="77" name="">
            <a:extLst xmlns:a="http://schemas.openxmlformats.org/drawingml/2006/main">
              <a:ext uri="{FF2B5EF4-FFF2-40B4-BE49-F238E27FC236}">
                <a16:creationId xmlns:a16="http://schemas.microsoft.com/office/drawing/2014/main" id="{F657C326-9693-4A0A-B1C2-8326481890BB}"/>
              </a:ext>
            </a:extLst>
          </p:cNvPr>
          <p:cNvSpPr>
            <a:spLocks xmlns:a="http://schemas.openxmlformats.org/drawingml/2006/main" noGrp="1"/>
          </p:cNvSpPr>
          <p:nvPr/>
        </p:nvSpPr>
        <p:spPr>
          <a:xfrm xmlns:a="http://schemas.openxmlformats.org/drawingml/2006/main">
            <a:off x="762000" y="1066800"/>
            <a:ext cx="16764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4350" b="1">
                <a:solidFill>
                  <a:srgbClr val="16191D"/>
                </a:solidFill>
                <a:latin typeface="Helvetica Neue"/>
                <a:ea typeface="Helvetica Neue"/>
                <a:cs typeface="Helvetica Neue"/>
              </a:defRPr>
            </a:defPPr>
            <a:lvl1pPr>
              <a:defRPr sz="4350" b="1">
                <a:solidFill>
                  <a:srgbClr val="16191D"/>
                </a:solidFill>
                <a:latin typeface="Helvetica Neue"/>
                <a:ea typeface="Helvetica Neue"/>
                <a:cs typeface="Helvetica Neue"/>
              </a:defRPr>
            </a:lvl1pPr>
            <a:lvl2pPr>
              <a:defRPr sz="4350" b="1">
                <a:solidFill>
                  <a:srgbClr val="16191D"/>
                </a:solidFill>
                <a:latin typeface="Helvetica Neue"/>
                <a:ea typeface="Helvetica Neue"/>
                <a:cs typeface="Helvetica Neue"/>
              </a:defRPr>
            </a:lvl2pPr>
            <a:lvl3pPr>
              <a:defRPr sz="4350" b="1">
                <a:solidFill>
                  <a:srgbClr val="16191D"/>
                </a:solidFill>
                <a:latin typeface="Helvetica Neue"/>
                <a:ea typeface="Helvetica Neue"/>
                <a:cs typeface="Helvetica Neue"/>
              </a:defRPr>
            </a:lvl3pPr>
            <a:lvl4pPr>
              <a:defRPr sz="4350" b="1">
                <a:solidFill>
                  <a:srgbClr val="16191D"/>
                </a:solidFill>
                <a:latin typeface="Helvetica Neue"/>
                <a:ea typeface="Helvetica Neue"/>
                <a:cs typeface="Helvetica Neue"/>
              </a:defRPr>
            </a:lvl4pPr>
            <a:lvl5pPr>
              <a:defRPr sz="4350" b="1">
                <a:solidFill>
                  <a:srgbClr val="16191D"/>
                </a:solidFill>
                <a:latin typeface="Helvetica Neue"/>
                <a:ea typeface="Helvetica Neue"/>
                <a:cs typeface="Helvetica Neue"/>
              </a:defRPr>
            </a:lvl5pPr>
            <a:lvl6pPr>
              <a:defRPr sz="4350" b="1">
                <a:solidFill>
                  <a:srgbClr val="16191D"/>
                </a:solidFill>
                <a:latin typeface="Helvetica Neue"/>
                <a:ea typeface="Helvetica Neue"/>
                <a:cs typeface="Helvetica Neue"/>
              </a:defRPr>
            </a:lvl6pPr>
            <a:lvl7pPr>
              <a:defRPr sz="4350" b="1">
                <a:solidFill>
                  <a:srgbClr val="16191D"/>
                </a:solidFill>
                <a:latin typeface="Helvetica Neue"/>
                <a:ea typeface="Helvetica Neue"/>
                <a:cs typeface="Helvetica Neue"/>
              </a:defRPr>
            </a:lvl7pPr>
            <a:lvl8pPr>
              <a:defRPr sz="4350" b="1">
                <a:solidFill>
                  <a:srgbClr val="16191D"/>
                </a:solidFill>
                <a:latin typeface="Helvetica Neue"/>
                <a:ea typeface="Helvetica Neue"/>
                <a:cs typeface="Helvetica Neue"/>
              </a:defRPr>
            </a:lvl8pPr>
            <a:lvl9pPr>
              <a:defRPr sz="4350" b="1">
                <a:solidFill>
                  <a:srgbClr val="16191D"/>
                </a:solidFill>
                <a:latin typeface="Helvetica Neue"/>
                <a:ea typeface="Helvetica Neue"/>
                <a:cs typeface="Helvetica Neue"/>
              </a:defRPr>
            </a:lvl9pPr>
          </a:lstStyle>
          <a:p xmlns:a="http://schemas.openxmlformats.org/drawingml/2006/main">
            <a:pPr>
              <a:defRPr sz="4350" b="1">
                <a:solidFill>
                  <a:srgbClr val="16191D"/>
                </a:solidFill>
                <a:latin typeface="Helvetica Neue"/>
                <a:ea typeface="Helvetica Neue"/>
                <a:cs typeface="Helvetica Neue"/>
              </a:defRPr>
            </a:pPr>
            <a:r>
              <a:rPr sz="4350" b="1">
                <a:solidFill>
                  <a:srgbClr val="16191D"/>
                </a:solidFill>
                <a:latin typeface="Helvetica Neue"/>
                <a:ea typeface="Helvetica Neue"/>
                <a:cs typeface="Helvetica Neue"/>
              </a:rPr>
              <a:t>The comparison is about explanatory value and transfer</a:t>
            </a:r>
          </a:p>
        </p:txBody>
      </p:sp>
      <p:sp>
        <p:nvSpPr>
          <p:cNvPr id="78" name="">
            <a:extLst xmlns:a="http://schemas.openxmlformats.org/drawingml/2006/main">
              <a:ext uri="{FF2B5EF4-FFF2-40B4-BE49-F238E27FC236}">
                <a16:creationId xmlns:a16="http://schemas.microsoft.com/office/drawing/2014/main" id="{A70BAC65-241C-4E98-8814-F8AC3AFF8348}"/>
              </a:ext>
            </a:extLst>
          </p:cNvPr>
          <p:cNvSpPr>
            <a:spLocks xmlns:a="http://schemas.openxmlformats.org/drawingml/2006/main" noGrp="1"/>
          </p:cNvSpPr>
          <p:nvPr/>
        </p:nvSpPr>
        <p:spPr>
          <a:xfrm xmlns:a="http://schemas.openxmlformats.org/drawingml/2006/main">
            <a:off x="762000" y="9620250"/>
            <a:ext cx="16764000" cy="19050"/>
          </a:xfrm>
          <a:prstGeom xmlns:a="http://schemas.openxmlformats.org/drawingml/2006/main" prst="rect">
            <a:avLst/>
          </a:prstGeom>
          <a:solidFill xmlns:a="http://schemas.openxmlformats.org/drawingml/2006/main">
            <a:srgbClr val="DDE2E8"/>
          </a:solidFill>
          <a:ln xmlns:a="http://schemas.openxmlformats.org/drawingml/2006/main" w="0">
            <a:noFill/>
          </a:ln>
        </p:spPr>
      </p:sp>
      <p:sp>
        <p:nvSpPr>
          <p:cNvPr id="79" name="">
            <a:extLst xmlns:a="http://schemas.openxmlformats.org/drawingml/2006/main">
              <a:ext uri="{FF2B5EF4-FFF2-40B4-BE49-F238E27FC236}">
                <a16:creationId xmlns:a16="http://schemas.microsoft.com/office/drawing/2014/main" id="{DB9F74C0-2590-4098-B3F3-E42AAAA6FDDE}"/>
              </a:ext>
            </a:extLst>
          </p:cNvPr>
          <p:cNvSpPr>
            <a:spLocks xmlns:a="http://schemas.openxmlformats.org/drawingml/2006/main" noGrp="1"/>
          </p:cNvSpPr>
          <p:nvPr/>
        </p:nvSpPr>
        <p:spPr>
          <a:xfrm xmlns:a="http://schemas.openxmlformats.org/drawingml/2006/main">
            <a:off x="762000" y="9810750"/>
            <a:ext cx="1447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00" b="0">
                <a:solidFill>
                  <a:srgbClr val="5B6168"/>
                </a:solidFill>
                <a:latin typeface="Helvetica Neue"/>
                <a:ea typeface="Helvetica Neue"/>
                <a:cs typeface="Helvetica Neue"/>
              </a:defRPr>
            </a:defPPr>
            <a:lvl1pPr>
              <a:defRPr sz="1500" b="0">
                <a:solidFill>
                  <a:srgbClr val="5B6168"/>
                </a:solidFill>
                <a:latin typeface="Helvetica Neue"/>
                <a:ea typeface="Helvetica Neue"/>
                <a:cs typeface="Helvetica Neue"/>
              </a:defRPr>
            </a:lvl1pPr>
            <a:lvl2pPr>
              <a:defRPr sz="1500" b="0">
                <a:solidFill>
                  <a:srgbClr val="5B6168"/>
                </a:solidFill>
                <a:latin typeface="Helvetica Neue"/>
                <a:ea typeface="Helvetica Neue"/>
                <a:cs typeface="Helvetica Neue"/>
              </a:defRPr>
            </a:lvl2pPr>
            <a:lvl3pPr>
              <a:defRPr sz="1500" b="0">
                <a:solidFill>
                  <a:srgbClr val="5B6168"/>
                </a:solidFill>
                <a:latin typeface="Helvetica Neue"/>
                <a:ea typeface="Helvetica Neue"/>
                <a:cs typeface="Helvetica Neue"/>
              </a:defRPr>
            </a:lvl3pPr>
            <a:lvl4pPr>
              <a:defRPr sz="1500" b="0">
                <a:solidFill>
                  <a:srgbClr val="5B6168"/>
                </a:solidFill>
                <a:latin typeface="Helvetica Neue"/>
                <a:ea typeface="Helvetica Neue"/>
                <a:cs typeface="Helvetica Neue"/>
              </a:defRPr>
            </a:lvl4pPr>
            <a:lvl5pPr>
              <a:defRPr sz="1500" b="0">
                <a:solidFill>
                  <a:srgbClr val="5B6168"/>
                </a:solidFill>
                <a:latin typeface="Helvetica Neue"/>
                <a:ea typeface="Helvetica Neue"/>
                <a:cs typeface="Helvetica Neue"/>
              </a:defRPr>
            </a:lvl5pPr>
            <a:lvl6pPr>
              <a:defRPr sz="1500" b="0">
                <a:solidFill>
                  <a:srgbClr val="5B6168"/>
                </a:solidFill>
                <a:latin typeface="Helvetica Neue"/>
                <a:ea typeface="Helvetica Neue"/>
                <a:cs typeface="Helvetica Neue"/>
              </a:defRPr>
            </a:lvl6pPr>
            <a:lvl7pPr>
              <a:defRPr sz="1500" b="0">
                <a:solidFill>
                  <a:srgbClr val="5B6168"/>
                </a:solidFill>
                <a:latin typeface="Helvetica Neue"/>
                <a:ea typeface="Helvetica Neue"/>
                <a:cs typeface="Helvetica Neue"/>
              </a:defRPr>
            </a:lvl7pPr>
            <a:lvl8pPr>
              <a:defRPr sz="1500" b="0">
                <a:solidFill>
                  <a:srgbClr val="5B6168"/>
                </a:solidFill>
                <a:latin typeface="Helvetica Neue"/>
                <a:ea typeface="Helvetica Neue"/>
                <a:cs typeface="Helvetica Neue"/>
              </a:defRPr>
            </a:lvl8pPr>
            <a:lvl9pPr>
              <a:defRPr sz="1500" b="0">
                <a:solidFill>
                  <a:srgbClr val="5B6168"/>
                </a:solidFill>
                <a:latin typeface="Helvetica Neue"/>
                <a:ea typeface="Helvetica Neue"/>
                <a:cs typeface="Helvetica Neue"/>
              </a:defRPr>
            </a:lvl9pPr>
          </a:lstStyle>
          <a:p xmlns:a="http://schemas.openxmlformats.org/drawingml/2006/main">
            <a:pPr>
              <a:defRPr sz="1500" b="0">
                <a:solidFill>
                  <a:srgbClr val="5B6168"/>
                </a:solidFill>
                <a:latin typeface="Helvetica Neue"/>
                <a:ea typeface="Helvetica Neue"/>
                <a:cs typeface="Helvetica Neue"/>
              </a:defRPr>
            </a:pPr>
            <a:r>
              <a:rPr sz="1500" b="0">
                <a:solidFill>
                  <a:srgbClr val="5B6168"/>
                </a:solidFill>
                <a:latin typeface="Helvetica Neue"/>
                <a:ea typeface="Helvetica Neue"/>
                <a:cs typeface="Helvetica Neue"/>
              </a:rPr>
              <a:t>First Contact · Yuefeng Yin · Future Fellowship</a:t>
            </a:r>
          </a:p>
        </p:txBody>
      </p:sp>
      <p:sp>
        <p:nvSpPr>
          <p:cNvPr id="80" name="">
            <a:extLst xmlns:a="http://schemas.openxmlformats.org/drawingml/2006/main">
              <a:ext uri="{FF2B5EF4-FFF2-40B4-BE49-F238E27FC236}">
                <a16:creationId xmlns:a16="http://schemas.microsoft.com/office/drawing/2014/main" id="{F698B937-3CA8-4C3C-B05B-DB839F14301B}"/>
              </a:ext>
            </a:extLst>
          </p:cNvPr>
          <p:cNvSpPr>
            <a:spLocks xmlns:a="http://schemas.openxmlformats.org/drawingml/2006/main" noGrp="1"/>
          </p:cNvSpPr>
          <p:nvPr/>
        </p:nvSpPr>
        <p:spPr>
          <a:xfrm xmlns:a="http://schemas.openxmlformats.org/drawingml/2006/main">
            <a:off x="16002000" y="981075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lgn="r">
              <a:defRPr sz="1500" b="1">
                <a:solidFill>
                  <a:srgbClr val="1A5FAA"/>
                </a:solidFill>
                <a:latin typeface="Helvetica Neue"/>
                <a:ea typeface="Helvetica Neue"/>
                <a:cs typeface="Helvetica Neue"/>
              </a:defRPr>
            </a:defPPr>
            <a:lvl1pPr algn="r">
              <a:defRPr sz="1500" b="1">
                <a:solidFill>
                  <a:srgbClr val="1A5FAA"/>
                </a:solidFill>
                <a:latin typeface="Helvetica Neue"/>
                <a:ea typeface="Helvetica Neue"/>
                <a:cs typeface="Helvetica Neue"/>
              </a:defRPr>
            </a:lvl1pPr>
            <a:lvl2pPr algn="r">
              <a:defRPr sz="1500" b="1">
                <a:solidFill>
                  <a:srgbClr val="1A5FAA"/>
                </a:solidFill>
                <a:latin typeface="Helvetica Neue"/>
                <a:ea typeface="Helvetica Neue"/>
                <a:cs typeface="Helvetica Neue"/>
              </a:defRPr>
            </a:lvl2pPr>
            <a:lvl3pPr algn="r">
              <a:defRPr sz="1500" b="1">
                <a:solidFill>
                  <a:srgbClr val="1A5FAA"/>
                </a:solidFill>
                <a:latin typeface="Helvetica Neue"/>
                <a:ea typeface="Helvetica Neue"/>
                <a:cs typeface="Helvetica Neue"/>
              </a:defRPr>
            </a:lvl3pPr>
            <a:lvl4pPr algn="r">
              <a:defRPr sz="1500" b="1">
                <a:solidFill>
                  <a:srgbClr val="1A5FAA"/>
                </a:solidFill>
                <a:latin typeface="Helvetica Neue"/>
                <a:ea typeface="Helvetica Neue"/>
                <a:cs typeface="Helvetica Neue"/>
              </a:defRPr>
            </a:lvl4pPr>
            <a:lvl5pPr algn="r">
              <a:defRPr sz="1500" b="1">
                <a:solidFill>
                  <a:srgbClr val="1A5FAA"/>
                </a:solidFill>
                <a:latin typeface="Helvetica Neue"/>
                <a:ea typeface="Helvetica Neue"/>
                <a:cs typeface="Helvetica Neue"/>
              </a:defRPr>
            </a:lvl5pPr>
            <a:lvl6pPr algn="r">
              <a:defRPr sz="1500" b="1">
                <a:solidFill>
                  <a:srgbClr val="1A5FAA"/>
                </a:solidFill>
                <a:latin typeface="Helvetica Neue"/>
                <a:ea typeface="Helvetica Neue"/>
                <a:cs typeface="Helvetica Neue"/>
              </a:defRPr>
            </a:lvl6pPr>
            <a:lvl7pPr algn="r">
              <a:defRPr sz="1500" b="1">
                <a:solidFill>
                  <a:srgbClr val="1A5FAA"/>
                </a:solidFill>
                <a:latin typeface="Helvetica Neue"/>
                <a:ea typeface="Helvetica Neue"/>
                <a:cs typeface="Helvetica Neue"/>
              </a:defRPr>
            </a:lvl7pPr>
            <a:lvl8pPr algn="r">
              <a:defRPr sz="1500" b="1">
                <a:solidFill>
                  <a:srgbClr val="1A5FAA"/>
                </a:solidFill>
                <a:latin typeface="Helvetica Neue"/>
                <a:ea typeface="Helvetica Neue"/>
                <a:cs typeface="Helvetica Neue"/>
              </a:defRPr>
            </a:lvl8pPr>
            <a:lvl9pPr algn="r">
              <a:defRPr sz="1500" b="1">
                <a:solidFill>
                  <a:srgbClr val="1A5FAA"/>
                </a:solidFill>
                <a:latin typeface="Helvetica Neue"/>
                <a:ea typeface="Helvetica Neue"/>
                <a:cs typeface="Helvetica Neue"/>
              </a:defRPr>
            </a:lvl9pPr>
          </a:lstStyle>
          <a:p xmlns:a="http://schemas.openxmlformats.org/drawingml/2006/main">
            <a:pPr algn="r">
              <a:defRPr sz="1500" b="1">
                <a:solidFill>
                  <a:srgbClr val="1A5FAA"/>
                </a:solidFill>
                <a:latin typeface="Helvetica Neue"/>
                <a:ea typeface="Helvetica Neue"/>
                <a:cs typeface="Helvetica Neue"/>
              </a:defRPr>
            </a:pPr>
            <a:r>
              <a:rPr sz="1500" b="1">
                <a:solidFill>
                  <a:srgbClr val="1A5FAA"/>
                </a:solidFill>
                <a:latin typeface="Helvetica Neue"/>
                <a:ea typeface="Helvetica Neue"/>
                <a:cs typeface="Helvetica Neue"/>
              </a:rPr>
              <a:t>Supporting 2</a:t>
            </a:r>
          </a:p>
        </p:txBody>
      </p:sp>
      <p:graphicFrame>
        <p:nvGraphicFramePr>
          <p:cNvPr id="81" name="">
            <a:extLst xmlns:a="http://schemas.openxmlformats.org/drawingml/2006/main">
              <a:ext uri="{FF2B5EF4-FFF2-40B4-BE49-F238E27FC236}">
                <a16:creationId xmlns:a16="http://schemas.microsoft.com/office/drawing/2014/main" id="{673C4518-4901-409A-998E-9E2E112303E9}"/>
              </a:ext>
            </a:extLst>
          </p:cNvPr>
          <p:cNvGraphicFramePr/>
          <p:nvPr/>
        </p:nvGraphicFramePr>
        <p:xfrm>
          <a:off xmlns:a="http://schemas.openxmlformats.org/drawingml/2006/main" x="762000" y="2857500"/>
          <a:ext xmlns:a="http://schemas.openxmlformats.org/drawingml/2006/main" cx="16764000" cy="5476875"/>
        </p:xfrm>
        <a:graphic xmlns:a="http://schemas.openxmlformats.org/drawingml/2006/main">
          <a:graphicData uri="http://schemas.openxmlformats.org/drawingml/2006/table">
            <a:tbl>
              <a:tblPr/>
              <a:tblGrid>
                <a:gridCol w="4905375"/>
                <a:gridCol w="5905500"/>
                <a:gridCol w="5953125"/>
              </a:tblGrid>
              <a:tr h="714375">
                <a:tc>
                  <a:txBody>
                    <a:bodyPr/>
                    <a:lstStyle/>
                    <a:p>
                      <a:r>
                        <a:rPr sz="2175" b="1">
                          <a:solidFill>
                            <a:srgbClr val="FFFFFF"/>
                          </a:solidFill>
                          <a:latin typeface="Helvetica Neue"/>
                          <a:ea typeface="Helvetica Neue"/>
                          <a:cs typeface="Helvetica Neue"/>
                        </a:rPr>
                        <a:t>Existing advance</a:t>
                      </a:r>
                    </a:p>
                  </a:txBody>
                  <a:tcPr marL="152400" marR="152400" marT="142875" marB="95250" anchor="t">
                    <a:lnL w="9525">
                      <a:solidFill>
                        <a:srgbClr val="DDE2E8"/>
                      </a:solidFill>
                    </a:lnL>
                    <a:lnR w="9525">
                      <a:solidFill>
                        <a:srgbClr val="DDE2E8"/>
                      </a:solidFill>
                    </a:lnR>
                    <a:lnT w="9525">
                      <a:solidFill>
                        <a:srgbClr val="DDE2E8"/>
                      </a:solidFill>
                    </a:lnT>
                    <a:lnB w="9525">
                      <a:solidFill>
                        <a:srgbClr val="DDE2E8"/>
                      </a:solidFill>
                    </a:lnB>
                    <a:solidFill>
                      <a:srgbClr val="0F3F73"/>
                    </a:solidFill>
                  </a:tcPr>
                </a:tc>
                <a:tc>
                  <a:txBody>
                    <a:bodyPr/>
                    <a:lstStyle/>
                    <a:p>
                      <a:r>
                        <a:rPr sz="2175" b="1">
                          <a:solidFill>
                            <a:srgbClr val="FFFFFF"/>
                          </a:solidFill>
                          <a:latin typeface="Helvetica Neue"/>
                          <a:ea typeface="Helvetica Neue"/>
                          <a:cs typeface="Helvetica Neue"/>
                        </a:rPr>
                        <a:t>What it helps establish</a:t>
                      </a:r>
                    </a:p>
                  </a:txBody>
                  <a:tcPr marL="152400" marR="152400" marT="142875" marB="95250" anchor="t">
                    <a:lnR w="9525">
                      <a:solidFill>
                        <a:srgbClr val="DDE2E8"/>
                      </a:solidFill>
                    </a:lnR>
                    <a:lnT w="9525">
                      <a:solidFill>
                        <a:srgbClr val="DDE2E8"/>
                      </a:solidFill>
                    </a:lnT>
                    <a:lnB w="9525">
                      <a:solidFill>
                        <a:srgbClr val="DDE2E8"/>
                      </a:solidFill>
                    </a:lnB>
                    <a:solidFill>
                      <a:srgbClr val="0F3F73"/>
                    </a:solidFill>
                  </a:tcPr>
                </a:tc>
                <a:tc>
                  <a:txBody>
                    <a:bodyPr/>
                    <a:lstStyle/>
                    <a:p>
                      <a:r>
                        <a:rPr sz="2175" b="1">
                          <a:solidFill>
                            <a:srgbClr val="FFFFFF"/>
                          </a:solidFill>
                          <a:latin typeface="Helvetica Neue"/>
                          <a:ea typeface="Helvetica Neue"/>
                          <a:cs typeface="Helvetica Neue"/>
                        </a:rPr>
                        <a:t>The further question</a:t>
                      </a:r>
                    </a:p>
                  </a:txBody>
                  <a:tcPr marL="152400" marR="152400" marT="142875" marB="95250" anchor="t">
                    <a:lnR w="9525">
                      <a:solidFill>
                        <a:srgbClr val="DDE2E8"/>
                      </a:solidFill>
                    </a:lnR>
                    <a:lnT w="9525">
                      <a:solidFill>
                        <a:srgbClr val="DDE2E8"/>
                      </a:solidFill>
                    </a:lnT>
                    <a:lnB w="9525">
                      <a:solidFill>
                        <a:srgbClr val="DDE2E8"/>
                      </a:solidFill>
                    </a:lnB>
                    <a:solidFill>
                      <a:srgbClr val="0F3F73"/>
                    </a:solidFill>
                  </a:tcPr>
                </a:tc>
              </a:tr>
              <a:tr h="1190625">
                <a:tc>
                  <a:txBody>
                    <a:bodyPr/>
                    <a:lstStyle/>
                    <a:p>
                      <a:r>
                        <a:rPr sz="2175">
                          <a:solidFill>
                            <a:srgbClr val="16191D"/>
                          </a:solidFill>
                          <a:latin typeface="Helvetica Neue"/>
                          <a:ea typeface="Helvetica Neue"/>
                          <a:cs typeface="Helvetica Neue"/>
                        </a:rPr>
                        <a:t>Compatibility screening</a:t>
                      </a:r>
                    </a:p>
                  </a:txBody>
                  <a:tcPr marL="152400" marR="152400" marT="142875" marB="95250" anchor="t">
                    <a:lnL w="9525">
                      <a:solidFill>
                        <a:srgbClr val="DDE2E8"/>
                      </a:solidFill>
                    </a:lnL>
                    <a:lnR w="9525">
                      <a:solidFill>
                        <a:srgbClr val="DDE2E8"/>
                      </a:solidFill>
                    </a:lnR>
                    <a:lnB w="9525">
                      <a:solidFill>
                        <a:srgbClr val="DDE2E8"/>
                      </a:solidFill>
                    </a:lnB>
                    <a:solidFill>
                      <a:srgbClr val="FFFFFF"/>
                    </a:solidFill>
                  </a:tcPr>
                </a:tc>
                <a:tc>
                  <a:txBody>
                    <a:bodyPr/>
                    <a:lstStyle/>
                    <a:p>
                      <a:r>
                        <a:rPr sz="2175">
                          <a:solidFill>
                            <a:srgbClr val="16191D"/>
                          </a:solidFill>
                          <a:latin typeface="Helvetica Neue"/>
                          <a:ea typeface="Helvetica Neue"/>
                          <a:cs typeface="Helvetica Neue"/>
                        </a:rPr>
                        <a:t>Which materials may match?</a:t>
                      </a:r>
                    </a:p>
                  </a:txBody>
                  <a:tcPr marL="152400" marR="152400" marT="142875" marB="95250" anchor="t">
                    <a:lnR w="9525">
                      <a:solidFill>
                        <a:srgbClr val="DDE2E8"/>
                      </a:solidFill>
                    </a:lnR>
                    <a:lnB w="9525">
                      <a:solidFill>
                        <a:srgbClr val="DDE2E8"/>
                      </a:solidFill>
                    </a:lnB>
                    <a:solidFill>
                      <a:srgbClr val="FFFFFF"/>
                    </a:solidFill>
                  </a:tcPr>
                </a:tc>
                <a:tc>
                  <a:txBody>
                    <a:bodyPr/>
                    <a:lstStyle/>
                    <a:p>
                      <a:r>
                        <a:rPr sz="2175">
                          <a:solidFill>
                            <a:srgbClr val="16191D"/>
                          </a:solidFill>
                          <a:latin typeface="Helvetica Neue"/>
                          <a:ea typeface="Helvetica Neue"/>
                          <a:cs typeface="Helvetica Neue"/>
                        </a:rPr>
                        <a:t>Which interactions create the response?</a:t>
                      </a:r>
                    </a:p>
                  </a:txBody>
                  <a:tcPr marL="152400" marR="152400" marT="142875" marB="95250" anchor="t">
                    <a:lnR w="9525">
                      <a:solidFill>
                        <a:srgbClr val="DDE2E8"/>
                      </a:solidFill>
                    </a:lnR>
                    <a:lnB w="9525">
                      <a:solidFill>
                        <a:srgbClr val="DDE2E8"/>
                      </a:solidFill>
                    </a:lnB>
                    <a:solidFill>
                      <a:srgbClr val="FFFFFF"/>
                    </a:solidFill>
                  </a:tcPr>
                </a:tc>
              </a:tr>
              <a:tr h="1190625">
                <a:tc>
                  <a:txBody>
                    <a:bodyPr/>
                    <a:lstStyle/>
                    <a:p>
                      <a:r>
                        <a:rPr sz="2175">
                          <a:solidFill>
                            <a:srgbClr val="16191D"/>
                          </a:solidFill>
                          <a:latin typeface="Helvetica Neue"/>
                          <a:ea typeface="Helvetica Neue"/>
                          <a:cs typeface="Helvetica Neue"/>
                        </a:rPr>
                        <a:t>Structure generation</a:t>
                      </a:r>
                    </a:p>
                  </a:txBody>
                  <a:tcPr marL="152400" marR="152400" marT="142875" marB="95250" anchor="t">
                    <a:lnL w="9525">
                      <a:solidFill>
                        <a:srgbClr val="DDE2E8"/>
                      </a:solidFill>
                    </a:lnL>
                    <a:lnR w="9525">
                      <a:solidFill>
                        <a:srgbClr val="DDE2E8"/>
                      </a:solidFill>
                    </a:lnR>
                    <a:lnB w="9525">
                      <a:solidFill>
                        <a:srgbClr val="DDE2E8"/>
                      </a:solidFill>
                    </a:lnB>
                    <a:solidFill>
                      <a:srgbClr val="F3F6FA"/>
                    </a:solidFill>
                  </a:tcPr>
                </a:tc>
                <a:tc>
                  <a:txBody>
                    <a:bodyPr/>
                    <a:lstStyle/>
                    <a:p>
                      <a:r>
                        <a:rPr sz="2175">
                          <a:solidFill>
                            <a:srgbClr val="16191D"/>
                          </a:solidFill>
                          <a:latin typeface="Helvetica Neue"/>
                          <a:ea typeface="Helvetica Neue"/>
                          <a:cs typeface="Helvetica Neue"/>
                        </a:rPr>
                        <a:t>Which geometries are accessible?</a:t>
                      </a:r>
                    </a:p>
                  </a:txBody>
                  <a:tcPr marL="152400" marR="152400" marT="142875" marB="95250" anchor="t">
                    <a:lnR w="9525">
                      <a:solidFill>
                        <a:srgbClr val="DDE2E8"/>
                      </a:solidFill>
                    </a:lnR>
                    <a:lnB w="9525">
                      <a:solidFill>
                        <a:srgbClr val="DDE2E8"/>
                      </a:solidFill>
                    </a:lnB>
                    <a:solidFill>
                      <a:srgbClr val="F3F6FA"/>
                    </a:solidFill>
                  </a:tcPr>
                </a:tc>
                <a:tc>
                  <a:txBody>
                    <a:bodyPr/>
                    <a:lstStyle/>
                    <a:p>
                      <a:r>
                        <a:rPr sz="2175">
                          <a:solidFill>
                            <a:srgbClr val="16191D"/>
                          </a:solidFill>
                          <a:latin typeface="Helvetica Neue"/>
                          <a:ea typeface="Helvetica Neue"/>
                          <a:cs typeface="Helvetica Neue"/>
                        </a:rPr>
                        <a:t>Does the mechanism survive relaxation?</a:t>
                      </a:r>
                    </a:p>
                  </a:txBody>
                  <a:tcPr marL="152400" marR="152400" marT="142875" marB="95250" anchor="t">
                    <a:lnR w="9525">
                      <a:solidFill>
                        <a:srgbClr val="DDE2E8"/>
                      </a:solidFill>
                    </a:lnR>
                    <a:lnB w="9525">
                      <a:solidFill>
                        <a:srgbClr val="DDE2E8"/>
                      </a:solidFill>
                    </a:lnB>
                    <a:solidFill>
                      <a:srgbClr val="F3F6FA"/>
                    </a:solidFill>
                  </a:tcPr>
                </a:tc>
              </a:tr>
              <a:tr h="1190625">
                <a:tc>
                  <a:txBody>
                    <a:bodyPr/>
                    <a:lstStyle/>
                    <a:p>
                      <a:r>
                        <a:rPr sz="2175">
                          <a:solidFill>
                            <a:srgbClr val="16191D"/>
                          </a:solidFill>
                          <a:latin typeface="Helvetica Neue"/>
                          <a:ea typeface="Helvetica Neue"/>
                          <a:cs typeface="Helvetica Neue"/>
                        </a:rPr>
                        <a:t>Learning from atomic images</a:t>
                      </a:r>
                    </a:p>
                  </a:txBody>
                  <a:tcPr marL="152400" marR="152400" marT="142875" marB="95250" anchor="t">
                    <a:lnL w="9525">
                      <a:solidFill>
                        <a:srgbClr val="DDE2E8"/>
                      </a:solidFill>
                    </a:lnL>
                    <a:lnR w="9525">
                      <a:solidFill>
                        <a:srgbClr val="DDE2E8"/>
                      </a:solidFill>
                    </a:lnR>
                    <a:lnB w="9525">
                      <a:solidFill>
                        <a:srgbClr val="DDE2E8"/>
                      </a:solidFill>
                    </a:lnB>
                    <a:solidFill>
                      <a:srgbClr val="FFFFFF"/>
                    </a:solidFill>
                  </a:tcPr>
                </a:tc>
                <a:tc>
                  <a:txBody>
                    <a:bodyPr/>
                    <a:lstStyle/>
                    <a:p>
                      <a:r>
                        <a:rPr sz="2175">
                          <a:solidFill>
                            <a:srgbClr val="16191D"/>
                          </a:solidFill>
                          <a:latin typeface="Helvetica Neue"/>
                          <a:ea typeface="Helvetica Neue"/>
                          <a:cs typeface="Helvetica Neue"/>
                        </a:rPr>
                        <a:t>Which local structures are present?</a:t>
                      </a:r>
                    </a:p>
                  </a:txBody>
                  <a:tcPr marL="152400" marR="152400" marT="142875" marB="95250" anchor="t">
                    <a:lnR w="9525">
                      <a:solidFill>
                        <a:srgbClr val="DDE2E8"/>
                      </a:solidFill>
                    </a:lnR>
                    <a:lnB w="9525">
                      <a:solidFill>
                        <a:srgbClr val="DDE2E8"/>
                      </a:solidFill>
                    </a:lnB>
                    <a:solidFill>
                      <a:srgbClr val="FFFFFF"/>
                    </a:solidFill>
                  </a:tcPr>
                </a:tc>
                <a:tc>
                  <a:txBody>
                    <a:bodyPr/>
                    <a:lstStyle/>
                    <a:p>
                      <a:r>
                        <a:rPr sz="2175">
                          <a:solidFill>
                            <a:srgbClr val="16191D"/>
                          </a:solidFill>
                          <a:latin typeface="Helvetica Neue"/>
                          <a:ea typeface="Helvetica Neue"/>
                          <a:cs typeface="Helvetica Neue"/>
                        </a:rPr>
                        <a:t>Which environments must act together?</a:t>
                      </a:r>
                    </a:p>
                  </a:txBody>
                  <a:tcPr marL="152400" marR="152400" marT="142875" marB="95250" anchor="t">
                    <a:lnR w="9525">
                      <a:solidFill>
                        <a:srgbClr val="DDE2E8"/>
                      </a:solidFill>
                    </a:lnR>
                    <a:lnB w="9525">
                      <a:solidFill>
                        <a:srgbClr val="DDE2E8"/>
                      </a:solidFill>
                    </a:lnB>
                    <a:solidFill>
                      <a:srgbClr val="FFFFFF"/>
                    </a:solidFill>
                  </a:tcPr>
                </a:tc>
              </a:tr>
              <a:tr h="1190625">
                <a:tc>
                  <a:txBody>
                    <a:bodyPr/>
                    <a:lstStyle/>
                    <a:p>
                      <a:r>
                        <a:rPr sz="2175">
                          <a:solidFill>
                            <a:srgbClr val="16191D"/>
                          </a:solidFill>
                          <a:latin typeface="Helvetica Neue"/>
                          <a:ea typeface="Helvetica Neue"/>
                          <a:cs typeface="Helvetica Neue"/>
                        </a:rPr>
                        <a:t>Atomic graphs</a:t>
                      </a:r>
                    </a:p>
                  </a:txBody>
                  <a:tcPr marL="152400" marR="152400" marT="142875" marB="95250" anchor="t">
                    <a:lnL w="9525">
                      <a:solidFill>
                        <a:srgbClr val="DDE2E8"/>
                      </a:solidFill>
                    </a:lnL>
                    <a:lnR w="9525">
                      <a:solidFill>
                        <a:srgbClr val="DDE2E8"/>
                      </a:solidFill>
                    </a:lnR>
                    <a:lnB w="9525">
                      <a:solidFill>
                        <a:srgbClr val="DDE2E8"/>
                      </a:solidFill>
                    </a:lnB>
                    <a:solidFill>
                      <a:srgbClr val="F3F6FA"/>
                    </a:solidFill>
                  </a:tcPr>
                </a:tc>
                <a:tc>
                  <a:txBody>
                    <a:bodyPr/>
                    <a:lstStyle/>
                    <a:p>
                      <a:r>
                        <a:rPr sz="2175">
                          <a:solidFill>
                            <a:srgbClr val="16191D"/>
                          </a:solidFill>
                          <a:latin typeface="Helvetica Neue"/>
                          <a:ea typeface="Helvetica Neue"/>
                          <a:cs typeface="Helvetica Neue"/>
                        </a:rPr>
                        <a:t>Represent atoms and relationships</a:t>
                      </a:r>
                    </a:p>
                  </a:txBody>
                  <a:tcPr marL="152400" marR="152400" marT="142875" marB="95250" anchor="t">
                    <a:lnR w="9525">
                      <a:solidFill>
                        <a:srgbClr val="DDE2E8"/>
                      </a:solidFill>
                    </a:lnR>
                    <a:lnB w="9525">
                      <a:solidFill>
                        <a:srgbClr val="DDE2E8"/>
                      </a:solidFill>
                    </a:lnB>
                    <a:solidFill>
                      <a:srgbClr val="F3F6FA"/>
                    </a:solidFill>
                  </a:tcPr>
                </a:tc>
                <a:tc>
                  <a:txBody>
                    <a:bodyPr/>
                    <a:lstStyle/>
                    <a:p>
                      <a:r>
                        <a:rPr sz="2175">
                          <a:solidFill>
                            <a:srgbClr val="16191D"/>
                          </a:solidFill>
                          <a:latin typeface="Helvetica Neue"/>
                          <a:ea typeface="Helvetica Neue"/>
                          <a:cs typeface="Helvetica Neue"/>
                        </a:rPr>
                        <a:t>Does grouping improve compression or transfer?</a:t>
                      </a:r>
                    </a:p>
                  </a:txBody>
                  <a:tcPr marL="152400" marR="152400" marT="142875" marB="95250" anchor="t">
                    <a:lnR w="9525">
                      <a:solidFill>
                        <a:srgbClr val="DDE2E8"/>
                      </a:solidFill>
                    </a:lnR>
                    <a:lnB w="9525">
                      <a:solidFill>
                        <a:srgbClr val="DDE2E8"/>
                      </a:solidFill>
                    </a:lnB>
                    <a:solidFill>
                      <a:srgbClr val="F3F6FA"/>
                    </a:solidFill>
                  </a:tcPr>
                </a:tc>
              </a:tr>
            </a:tbl>
          </a:graphicData>
        </a:graphic>
      </p:graphicFrame>
      <p:sp>
        <p:nvSpPr>
          <p:cNvPr id="82" name="">
            <a:extLst xmlns:a="http://schemas.openxmlformats.org/drawingml/2006/main">
              <a:ext uri="{FF2B5EF4-FFF2-40B4-BE49-F238E27FC236}">
                <a16:creationId xmlns:a16="http://schemas.microsoft.com/office/drawing/2014/main" id="{49E134AA-0AC1-4B6C-BA06-A67A62F8B025}"/>
              </a:ext>
            </a:extLst>
          </p:cNvPr>
          <p:cNvSpPr>
            <a:spLocks xmlns:a="http://schemas.openxmlformats.org/drawingml/2006/main" noGrp="1"/>
          </p:cNvSpPr>
          <p:nvPr/>
        </p:nvSpPr>
        <p:spPr>
          <a:xfrm xmlns:a="http://schemas.openxmlformats.org/drawingml/2006/main">
            <a:off x="762000" y="8782050"/>
            <a:ext cx="1676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925" b="1">
                <a:solidFill>
                  <a:srgbClr val="1A5FAA"/>
                </a:solidFill>
                <a:latin typeface="Helvetica Neue"/>
                <a:ea typeface="Helvetica Neue"/>
                <a:cs typeface="Helvetica Neue"/>
              </a:defRPr>
            </a:defPPr>
            <a:lvl1pPr>
              <a:defRPr sz="2925" b="1">
                <a:solidFill>
                  <a:srgbClr val="1A5FAA"/>
                </a:solidFill>
                <a:latin typeface="Helvetica Neue"/>
                <a:ea typeface="Helvetica Neue"/>
                <a:cs typeface="Helvetica Neue"/>
              </a:defRPr>
            </a:lvl1pPr>
            <a:lvl2pPr>
              <a:defRPr sz="2925" b="1">
                <a:solidFill>
                  <a:srgbClr val="1A5FAA"/>
                </a:solidFill>
                <a:latin typeface="Helvetica Neue"/>
                <a:ea typeface="Helvetica Neue"/>
                <a:cs typeface="Helvetica Neue"/>
              </a:defRPr>
            </a:lvl2pPr>
            <a:lvl3pPr>
              <a:defRPr sz="2925" b="1">
                <a:solidFill>
                  <a:srgbClr val="1A5FAA"/>
                </a:solidFill>
                <a:latin typeface="Helvetica Neue"/>
                <a:ea typeface="Helvetica Neue"/>
                <a:cs typeface="Helvetica Neue"/>
              </a:defRPr>
            </a:lvl3pPr>
            <a:lvl4pPr>
              <a:defRPr sz="2925" b="1">
                <a:solidFill>
                  <a:srgbClr val="1A5FAA"/>
                </a:solidFill>
                <a:latin typeface="Helvetica Neue"/>
                <a:ea typeface="Helvetica Neue"/>
                <a:cs typeface="Helvetica Neue"/>
              </a:defRPr>
            </a:lvl4pPr>
            <a:lvl5pPr>
              <a:defRPr sz="2925" b="1">
                <a:solidFill>
                  <a:srgbClr val="1A5FAA"/>
                </a:solidFill>
                <a:latin typeface="Helvetica Neue"/>
                <a:ea typeface="Helvetica Neue"/>
                <a:cs typeface="Helvetica Neue"/>
              </a:defRPr>
            </a:lvl5pPr>
            <a:lvl6pPr>
              <a:defRPr sz="2925" b="1">
                <a:solidFill>
                  <a:srgbClr val="1A5FAA"/>
                </a:solidFill>
                <a:latin typeface="Helvetica Neue"/>
                <a:ea typeface="Helvetica Neue"/>
                <a:cs typeface="Helvetica Neue"/>
              </a:defRPr>
            </a:lvl6pPr>
            <a:lvl7pPr>
              <a:defRPr sz="2925" b="1">
                <a:solidFill>
                  <a:srgbClr val="1A5FAA"/>
                </a:solidFill>
                <a:latin typeface="Helvetica Neue"/>
                <a:ea typeface="Helvetica Neue"/>
                <a:cs typeface="Helvetica Neue"/>
              </a:defRPr>
            </a:lvl7pPr>
            <a:lvl8pPr>
              <a:defRPr sz="2925" b="1">
                <a:solidFill>
                  <a:srgbClr val="1A5FAA"/>
                </a:solidFill>
                <a:latin typeface="Helvetica Neue"/>
                <a:ea typeface="Helvetica Neue"/>
                <a:cs typeface="Helvetica Neue"/>
              </a:defRPr>
            </a:lvl8pPr>
            <a:lvl9pPr>
              <a:defRPr sz="2925" b="1">
                <a:solidFill>
                  <a:srgbClr val="1A5FAA"/>
                </a:solidFill>
                <a:latin typeface="Helvetica Neue"/>
                <a:ea typeface="Helvetica Neue"/>
                <a:cs typeface="Helvetica Neue"/>
              </a:defRPr>
            </a:lvl9pPr>
          </a:lstStyle>
          <a:p xmlns:a="http://schemas.openxmlformats.org/drawingml/2006/main">
            <a:pPr>
              <a:defRPr sz="2925" b="1">
                <a:solidFill>
                  <a:srgbClr val="1A5FAA"/>
                </a:solidFill>
                <a:latin typeface="Helvetica Neue"/>
                <a:ea typeface="Helvetica Neue"/>
                <a:cs typeface="Helvetica Neue"/>
              </a:defRPr>
            </a:pPr>
            <a:r>
              <a:rPr sz="2925" b="1">
                <a:solidFill>
                  <a:srgbClr val="1A5FAA"/>
                </a:solidFill>
                <a:latin typeface="Helvetica Neue"/>
                <a:ea typeface="Helvetica Neue"/>
                <a:cs typeface="Helvetica Neue"/>
              </a:rPr>
              <a:t>Independent test sets exclude entire configurations and material pairs.</a:t>
            </a:r>
          </a:p>
        </p:txBody>
      </p:sp>
    </p:spTree>
    <p:extLst>
      <p:ext uri="{BB962C8B-B14F-4D97-AF65-F5344CB8AC3E}">
        <p14:creationId xmlns:p14="http://schemas.microsoft.com/office/powerpoint/2010/main" val="744037575"/>
      </p:ext>
    </p:extLst>
  </p:cSld>
</p:sld>
</file>

<file path=ppt/slides/slide18.xml><?xml version="1.0" encoding="utf-8"?>
<p:sld xmlns:p="http://schemas.openxmlformats.org/presentationml/2006/main" show="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3" name="">
            <a:extLst xmlns:a="http://schemas.openxmlformats.org/drawingml/2006/main">
              <a:ext uri="{FF2B5EF4-FFF2-40B4-BE49-F238E27FC236}">
                <a16:creationId xmlns:a16="http://schemas.microsoft.com/office/drawing/2014/main" id="{61CD781B-3C84-481D-9470-0A3D04163601}"/>
              </a:ext>
            </a:extLst>
          </p:cNvPr>
          <p:cNvSpPr>
            <a:spLocks xmlns:a="http://schemas.openxmlformats.org/drawingml/2006/main" noGrp="1"/>
          </p:cNvSpPr>
          <p:nvPr/>
        </p:nvSpPr>
        <p:spPr>
          <a:xfrm xmlns:a="http://schemas.openxmlformats.org/drawingml/2006/main">
            <a:off x="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82E18EE-AEDF-4A2F-8EC5-3464216DE799}"/>
              </a:ext>
            </a:extLst>
          </p:cNvPr>
          <p:cNvSpPr>
            <a:spLocks xmlns:a="http://schemas.openxmlformats.org/drawingml/2006/main" noGrp="1"/>
          </p:cNvSpPr>
          <p:nvPr/>
        </p:nvSpPr>
        <p:spPr>
          <a:xfrm xmlns:a="http://schemas.openxmlformats.org/drawingml/2006/main">
            <a:off x="38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CB996B34-2DA9-4164-AE58-95B8A0364F3C}"/>
              </a:ext>
            </a:extLst>
          </p:cNvPr>
          <p:cNvSpPr>
            <a:spLocks xmlns:a="http://schemas.openxmlformats.org/drawingml/2006/main" noGrp="1"/>
          </p:cNvSpPr>
          <p:nvPr/>
        </p:nvSpPr>
        <p:spPr>
          <a:xfrm xmlns:a="http://schemas.openxmlformats.org/drawingml/2006/main">
            <a:off x="76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86379AC4-689E-4314-A488-2CC42D1EAE5D}"/>
              </a:ext>
            </a:extLst>
          </p:cNvPr>
          <p:cNvSpPr>
            <a:spLocks xmlns:a="http://schemas.openxmlformats.org/drawingml/2006/main" noGrp="1"/>
          </p:cNvSpPr>
          <p:nvPr/>
        </p:nvSpPr>
        <p:spPr>
          <a:xfrm xmlns:a="http://schemas.openxmlformats.org/drawingml/2006/main">
            <a:off x="114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E32AB54-ED2F-4A47-A1E1-8AEEFAB427E7}"/>
              </a:ext>
            </a:extLst>
          </p:cNvPr>
          <p:cNvSpPr>
            <a:spLocks xmlns:a="http://schemas.openxmlformats.org/drawingml/2006/main" noGrp="1"/>
          </p:cNvSpPr>
          <p:nvPr/>
        </p:nvSpPr>
        <p:spPr>
          <a:xfrm xmlns:a="http://schemas.openxmlformats.org/drawingml/2006/main">
            <a:off x="152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D8B341E6-55AA-468A-A447-BF69975E04EC}"/>
              </a:ext>
            </a:extLst>
          </p:cNvPr>
          <p:cNvSpPr>
            <a:spLocks xmlns:a="http://schemas.openxmlformats.org/drawingml/2006/main" noGrp="1"/>
          </p:cNvSpPr>
          <p:nvPr/>
        </p:nvSpPr>
        <p:spPr>
          <a:xfrm xmlns:a="http://schemas.openxmlformats.org/drawingml/2006/main">
            <a:off x="190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71C465DC-1142-495F-8D1D-EE199146C2FA}"/>
              </a:ext>
            </a:extLst>
          </p:cNvPr>
          <p:cNvSpPr>
            <a:spLocks xmlns:a="http://schemas.openxmlformats.org/drawingml/2006/main" noGrp="1"/>
          </p:cNvSpPr>
          <p:nvPr/>
        </p:nvSpPr>
        <p:spPr>
          <a:xfrm xmlns:a="http://schemas.openxmlformats.org/drawingml/2006/main">
            <a:off x="228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81EB34BA-E729-4C3F-956B-3941538CA8F4}"/>
              </a:ext>
            </a:extLst>
          </p:cNvPr>
          <p:cNvSpPr>
            <a:spLocks xmlns:a="http://schemas.openxmlformats.org/drawingml/2006/main" noGrp="1"/>
          </p:cNvSpPr>
          <p:nvPr/>
        </p:nvSpPr>
        <p:spPr>
          <a:xfrm xmlns:a="http://schemas.openxmlformats.org/drawingml/2006/main">
            <a:off x="266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5F871D10-92E2-4D16-A0B4-C88393C4505B}"/>
              </a:ext>
            </a:extLst>
          </p:cNvPr>
          <p:cNvSpPr>
            <a:spLocks xmlns:a="http://schemas.openxmlformats.org/drawingml/2006/main" noGrp="1"/>
          </p:cNvSpPr>
          <p:nvPr/>
        </p:nvSpPr>
        <p:spPr>
          <a:xfrm xmlns:a="http://schemas.openxmlformats.org/drawingml/2006/main">
            <a:off x="304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D4D2B957-E537-4D6D-B97F-12D30EFC7E6D}"/>
              </a:ext>
            </a:extLst>
          </p:cNvPr>
          <p:cNvSpPr>
            <a:spLocks xmlns:a="http://schemas.openxmlformats.org/drawingml/2006/main" noGrp="1"/>
          </p:cNvSpPr>
          <p:nvPr/>
        </p:nvSpPr>
        <p:spPr>
          <a:xfrm xmlns:a="http://schemas.openxmlformats.org/drawingml/2006/main">
            <a:off x="342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FB095687-33C8-44C4-9560-9FB2001D90F3}"/>
              </a:ext>
            </a:extLst>
          </p:cNvPr>
          <p:cNvSpPr>
            <a:spLocks xmlns:a="http://schemas.openxmlformats.org/drawingml/2006/main" noGrp="1"/>
          </p:cNvSpPr>
          <p:nvPr/>
        </p:nvSpPr>
        <p:spPr>
          <a:xfrm xmlns:a="http://schemas.openxmlformats.org/drawingml/2006/main">
            <a:off x="381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B518B2A8-0144-48E8-970C-4A1771154D78}"/>
              </a:ext>
            </a:extLst>
          </p:cNvPr>
          <p:cNvSpPr>
            <a:spLocks xmlns:a="http://schemas.openxmlformats.org/drawingml/2006/main" noGrp="1"/>
          </p:cNvSpPr>
          <p:nvPr/>
        </p:nvSpPr>
        <p:spPr>
          <a:xfrm xmlns:a="http://schemas.openxmlformats.org/drawingml/2006/main">
            <a:off x="419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935294A0-F7B9-40C2-A95E-D03D79C40986}"/>
              </a:ext>
            </a:extLst>
          </p:cNvPr>
          <p:cNvSpPr>
            <a:spLocks xmlns:a="http://schemas.openxmlformats.org/drawingml/2006/main" noGrp="1"/>
          </p:cNvSpPr>
          <p:nvPr/>
        </p:nvSpPr>
        <p:spPr>
          <a:xfrm xmlns:a="http://schemas.openxmlformats.org/drawingml/2006/main">
            <a:off x="457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1F22DF72-3928-4632-938F-BC3445364F7E}"/>
              </a:ext>
            </a:extLst>
          </p:cNvPr>
          <p:cNvSpPr>
            <a:spLocks xmlns:a="http://schemas.openxmlformats.org/drawingml/2006/main" noGrp="1"/>
          </p:cNvSpPr>
          <p:nvPr/>
        </p:nvSpPr>
        <p:spPr>
          <a:xfrm xmlns:a="http://schemas.openxmlformats.org/drawingml/2006/main">
            <a:off x="495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5A3C324F-079B-4B15-9F51-FB688BC15073}"/>
              </a:ext>
            </a:extLst>
          </p:cNvPr>
          <p:cNvSpPr>
            <a:spLocks xmlns:a="http://schemas.openxmlformats.org/drawingml/2006/main" noGrp="1"/>
          </p:cNvSpPr>
          <p:nvPr/>
        </p:nvSpPr>
        <p:spPr>
          <a:xfrm xmlns:a="http://schemas.openxmlformats.org/drawingml/2006/main">
            <a:off x="533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9F629361-25AA-4F74-83AD-6CA114D58AA6}"/>
              </a:ext>
            </a:extLst>
          </p:cNvPr>
          <p:cNvSpPr>
            <a:spLocks xmlns:a="http://schemas.openxmlformats.org/drawingml/2006/main" noGrp="1"/>
          </p:cNvSpPr>
          <p:nvPr/>
        </p:nvSpPr>
        <p:spPr>
          <a:xfrm xmlns:a="http://schemas.openxmlformats.org/drawingml/2006/main">
            <a:off x="571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1160C04E-C186-4870-BBD7-F139527393F7}"/>
              </a:ext>
            </a:extLst>
          </p:cNvPr>
          <p:cNvSpPr>
            <a:spLocks xmlns:a="http://schemas.openxmlformats.org/drawingml/2006/main" noGrp="1"/>
          </p:cNvSpPr>
          <p:nvPr/>
        </p:nvSpPr>
        <p:spPr>
          <a:xfrm xmlns:a="http://schemas.openxmlformats.org/drawingml/2006/main">
            <a:off x="609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B1710E15-0914-4572-9677-7F96169185EC}"/>
              </a:ext>
            </a:extLst>
          </p:cNvPr>
          <p:cNvSpPr>
            <a:spLocks xmlns:a="http://schemas.openxmlformats.org/drawingml/2006/main" noGrp="1"/>
          </p:cNvSpPr>
          <p:nvPr/>
        </p:nvSpPr>
        <p:spPr>
          <a:xfrm xmlns:a="http://schemas.openxmlformats.org/drawingml/2006/main">
            <a:off x="647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C23CD1BE-00B2-4C6C-A109-828A79CDC67C}"/>
              </a:ext>
            </a:extLst>
          </p:cNvPr>
          <p:cNvSpPr>
            <a:spLocks xmlns:a="http://schemas.openxmlformats.org/drawingml/2006/main" noGrp="1"/>
          </p:cNvSpPr>
          <p:nvPr/>
        </p:nvSpPr>
        <p:spPr>
          <a:xfrm xmlns:a="http://schemas.openxmlformats.org/drawingml/2006/main">
            <a:off x="685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0B1B47DB-207B-4580-9D9B-093D9C5DA3D1}"/>
              </a:ext>
            </a:extLst>
          </p:cNvPr>
          <p:cNvSpPr>
            <a:spLocks xmlns:a="http://schemas.openxmlformats.org/drawingml/2006/main" noGrp="1"/>
          </p:cNvSpPr>
          <p:nvPr/>
        </p:nvSpPr>
        <p:spPr>
          <a:xfrm xmlns:a="http://schemas.openxmlformats.org/drawingml/2006/main">
            <a:off x="723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A8925183-2B5E-4C3F-B4AE-1C6D835C066B}"/>
              </a:ext>
            </a:extLst>
          </p:cNvPr>
          <p:cNvSpPr>
            <a:spLocks xmlns:a="http://schemas.openxmlformats.org/drawingml/2006/main" noGrp="1"/>
          </p:cNvSpPr>
          <p:nvPr/>
        </p:nvSpPr>
        <p:spPr>
          <a:xfrm xmlns:a="http://schemas.openxmlformats.org/drawingml/2006/main">
            <a:off x="762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8B0611C7-D9DC-49CC-B898-90E3DD57232D}"/>
              </a:ext>
            </a:extLst>
          </p:cNvPr>
          <p:cNvSpPr>
            <a:spLocks xmlns:a="http://schemas.openxmlformats.org/drawingml/2006/main" noGrp="1"/>
          </p:cNvSpPr>
          <p:nvPr/>
        </p:nvSpPr>
        <p:spPr>
          <a:xfrm xmlns:a="http://schemas.openxmlformats.org/drawingml/2006/main">
            <a:off x="800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16580BB3-0B0E-4AE4-BFE7-88A5F12F762C}"/>
              </a:ext>
            </a:extLst>
          </p:cNvPr>
          <p:cNvSpPr>
            <a:spLocks xmlns:a="http://schemas.openxmlformats.org/drawingml/2006/main" noGrp="1"/>
          </p:cNvSpPr>
          <p:nvPr/>
        </p:nvSpPr>
        <p:spPr>
          <a:xfrm xmlns:a="http://schemas.openxmlformats.org/drawingml/2006/main">
            <a:off x="838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D25CAC93-B56C-47B2-BA2A-BFD286AB6DFB}"/>
              </a:ext>
            </a:extLst>
          </p:cNvPr>
          <p:cNvSpPr>
            <a:spLocks xmlns:a="http://schemas.openxmlformats.org/drawingml/2006/main" noGrp="1"/>
          </p:cNvSpPr>
          <p:nvPr/>
        </p:nvSpPr>
        <p:spPr>
          <a:xfrm xmlns:a="http://schemas.openxmlformats.org/drawingml/2006/main">
            <a:off x="876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E14C385A-CC3D-4C5F-B282-84332E665516}"/>
              </a:ext>
            </a:extLst>
          </p:cNvPr>
          <p:cNvSpPr>
            <a:spLocks xmlns:a="http://schemas.openxmlformats.org/drawingml/2006/main" noGrp="1"/>
          </p:cNvSpPr>
          <p:nvPr/>
        </p:nvSpPr>
        <p:spPr>
          <a:xfrm xmlns:a="http://schemas.openxmlformats.org/drawingml/2006/main">
            <a:off x="914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6C71AB46-FD50-459F-B840-800EA18CFD78}"/>
              </a:ext>
            </a:extLst>
          </p:cNvPr>
          <p:cNvSpPr>
            <a:spLocks xmlns:a="http://schemas.openxmlformats.org/drawingml/2006/main" noGrp="1"/>
          </p:cNvSpPr>
          <p:nvPr/>
        </p:nvSpPr>
        <p:spPr>
          <a:xfrm xmlns:a="http://schemas.openxmlformats.org/drawingml/2006/main">
            <a:off x="952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748F6D69-4B20-430F-81C0-ABF98884D1B2}"/>
              </a:ext>
            </a:extLst>
          </p:cNvPr>
          <p:cNvSpPr>
            <a:spLocks xmlns:a="http://schemas.openxmlformats.org/drawingml/2006/main" noGrp="1"/>
          </p:cNvSpPr>
          <p:nvPr/>
        </p:nvSpPr>
        <p:spPr>
          <a:xfrm xmlns:a="http://schemas.openxmlformats.org/drawingml/2006/main">
            <a:off x="990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00ED3464-38E5-4267-90BC-75CDE05FA2FC}"/>
              </a:ext>
            </a:extLst>
          </p:cNvPr>
          <p:cNvSpPr>
            <a:spLocks xmlns:a="http://schemas.openxmlformats.org/drawingml/2006/main" noGrp="1"/>
          </p:cNvSpPr>
          <p:nvPr/>
        </p:nvSpPr>
        <p:spPr>
          <a:xfrm xmlns:a="http://schemas.openxmlformats.org/drawingml/2006/main">
            <a:off x="1028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28684226-833D-478E-8C57-56FBA3A247CE}"/>
              </a:ext>
            </a:extLst>
          </p:cNvPr>
          <p:cNvSpPr>
            <a:spLocks xmlns:a="http://schemas.openxmlformats.org/drawingml/2006/main" noGrp="1"/>
          </p:cNvSpPr>
          <p:nvPr/>
        </p:nvSpPr>
        <p:spPr>
          <a:xfrm xmlns:a="http://schemas.openxmlformats.org/drawingml/2006/main">
            <a:off x="1066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057BD3D7-D661-429F-BC17-E9BD55AD1FA4}"/>
              </a:ext>
            </a:extLst>
          </p:cNvPr>
          <p:cNvSpPr>
            <a:spLocks xmlns:a="http://schemas.openxmlformats.org/drawingml/2006/main" noGrp="1"/>
          </p:cNvSpPr>
          <p:nvPr/>
        </p:nvSpPr>
        <p:spPr>
          <a:xfrm xmlns:a="http://schemas.openxmlformats.org/drawingml/2006/main">
            <a:off x="1104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48DC4700-9541-413B-BD7A-43807DF109DE}"/>
              </a:ext>
            </a:extLst>
          </p:cNvPr>
          <p:cNvSpPr>
            <a:spLocks xmlns:a="http://schemas.openxmlformats.org/drawingml/2006/main" noGrp="1"/>
          </p:cNvSpPr>
          <p:nvPr/>
        </p:nvSpPr>
        <p:spPr>
          <a:xfrm xmlns:a="http://schemas.openxmlformats.org/drawingml/2006/main">
            <a:off x="1143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EEE250F2-AAFE-4525-9212-67DB253C2670}"/>
              </a:ext>
            </a:extLst>
          </p:cNvPr>
          <p:cNvSpPr>
            <a:spLocks xmlns:a="http://schemas.openxmlformats.org/drawingml/2006/main" noGrp="1"/>
          </p:cNvSpPr>
          <p:nvPr/>
        </p:nvSpPr>
        <p:spPr>
          <a:xfrm xmlns:a="http://schemas.openxmlformats.org/drawingml/2006/main">
            <a:off x="1181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81AFF729-7021-405A-8A71-C53FAFC20339}"/>
              </a:ext>
            </a:extLst>
          </p:cNvPr>
          <p:cNvSpPr>
            <a:spLocks xmlns:a="http://schemas.openxmlformats.org/drawingml/2006/main" noGrp="1"/>
          </p:cNvSpPr>
          <p:nvPr/>
        </p:nvSpPr>
        <p:spPr>
          <a:xfrm xmlns:a="http://schemas.openxmlformats.org/drawingml/2006/main">
            <a:off x="1219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3772C24E-EC3A-4E85-A91D-CF7F13D0D5A3}"/>
              </a:ext>
            </a:extLst>
          </p:cNvPr>
          <p:cNvSpPr>
            <a:spLocks xmlns:a="http://schemas.openxmlformats.org/drawingml/2006/main" noGrp="1"/>
          </p:cNvSpPr>
          <p:nvPr/>
        </p:nvSpPr>
        <p:spPr>
          <a:xfrm xmlns:a="http://schemas.openxmlformats.org/drawingml/2006/main">
            <a:off x="1257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F052EBA0-0304-45DF-8CF6-685340B9B6AC}"/>
              </a:ext>
            </a:extLst>
          </p:cNvPr>
          <p:cNvSpPr>
            <a:spLocks xmlns:a="http://schemas.openxmlformats.org/drawingml/2006/main" noGrp="1"/>
          </p:cNvSpPr>
          <p:nvPr/>
        </p:nvSpPr>
        <p:spPr>
          <a:xfrm xmlns:a="http://schemas.openxmlformats.org/drawingml/2006/main">
            <a:off x="1295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BF6D3792-BCE2-4910-B2C4-DF70523B6F66}"/>
              </a:ext>
            </a:extLst>
          </p:cNvPr>
          <p:cNvSpPr>
            <a:spLocks xmlns:a="http://schemas.openxmlformats.org/drawingml/2006/main" noGrp="1"/>
          </p:cNvSpPr>
          <p:nvPr/>
        </p:nvSpPr>
        <p:spPr>
          <a:xfrm xmlns:a="http://schemas.openxmlformats.org/drawingml/2006/main">
            <a:off x="1333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DFC8447C-5615-4EA9-AAF0-81EA7C2ABF78}"/>
              </a:ext>
            </a:extLst>
          </p:cNvPr>
          <p:cNvSpPr>
            <a:spLocks xmlns:a="http://schemas.openxmlformats.org/drawingml/2006/main" noGrp="1"/>
          </p:cNvSpPr>
          <p:nvPr/>
        </p:nvSpPr>
        <p:spPr>
          <a:xfrm xmlns:a="http://schemas.openxmlformats.org/drawingml/2006/main">
            <a:off x="1371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AF582B23-D159-4CE4-81CF-AD382F25BCB9}"/>
              </a:ext>
            </a:extLst>
          </p:cNvPr>
          <p:cNvSpPr>
            <a:spLocks xmlns:a="http://schemas.openxmlformats.org/drawingml/2006/main" noGrp="1"/>
          </p:cNvSpPr>
          <p:nvPr/>
        </p:nvSpPr>
        <p:spPr>
          <a:xfrm xmlns:a="http://schemas.openxmlformats.org/drawingml/2006/main">
            <a:off x="1409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C6DA66D1-E075-4923-8A1A-80DC7E298918}"/>
              </a:ext>
            </a:extLst>
          </p:cNvPr>
          <p:cNvSpPr>
            <a:spLocks xmlns:a="http://schemas.openxmlformats.org/drawingml/2006/main" noGrp="1"/>
          </p:cNvSpPr>
          <p:nvPr/>
        </p:nvSpPr>
        <p:spPr>
          <a:xfrm xmlns:a="http://schemas.openxmlformats.org/drawingml/2006/main">
            <a:off x="1447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3A67A724-7655-455E-927C-37DFCB93ED70}"/>
              </a:ext>
            </a:extLst>
          </p:cNvPr>
          <p:cNvSpPr>
            <a:spLocks xmlns:a="http://schemas.openxmlformats.org/drawingml/2006/main" noGrp="1"/>
          </p:cNvSpPr>
          <p:nvPr/>
        </p:nvSpPr>
        <p:spPr>
          <a:xfrm xmlns:a="http://schemas.openxmlformats.org/drawingml/2006/main">
            <a:off x="1485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3D1B10E8-7326-4A20-82ED-702C81AE7444}"/>
              </a:ext>
            </a:extLst>
          </p:cNvPr>
          <p:cNvSpPr>
            <a:spLocks xmlns:a="http://schemas.openxmlformats.org/drawingml/2006/main" noGrp="1"/>
          </p:cNvSpPr>
          <p:nvPr/>
        </p:nvSpPr>
        <p:spPr>
          <a:xfrm xmlns:a="http://schemas.openxmlformats.org/drawingml/2006/main">
            <a:off x="1524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2" name="">
            <a:extLst xmlns:a="http://schemas.openxmlformats.org/drawingml/2006/main">
              <a:ext uri="{FF2B5EF4-FFF2-40B4-BE49-F238E27FC236}">
                <a16:creationId xmlns:a16="http://schemas.microsoft.com/office/drawing/2014/main" id="{1962524D-B14A-43BF-9F8A-919F281540CF}"/>
              </a:ext>
            </a:extLst>
          </p:cNvPr>
          <p:cNvSpPr>
            <a:spLocks xmlns:a="http://schemas.openxmlformats.org/drawingml/2006/main" noGrp="1"/>
          </p:cNvSpPr>
          <p:nvPr/>
        </p:nvSpPr>
        <p:spPr>
          <a:xfrm xmlns:a="http://schemas.openxmlformats.org/drawingml/2006/main">
            <a:off x="1562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63ABEA81-F16D-4DB7-8212-0B36E8397932}"/>
              </a:ext>
            </a:extLst>
          </p:cNvPr>
          <p:cNvSpPr>
            <a:spLocks xmlns:a="http://schemas.openxmlformats.org/drawingml/2006/main" noGrp="1"/>
          </p:cNvSpPr>
          <p:nvPr/>
        </p:nvSpPr>
        <p:spPr>
          <a:xfrm xmlns:a="http://schemas.openxmlformats.org/drawingml/2006/main">
            <a:off x="1600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E463A541-EB93-4005-BF4C-3F918E7C354D}"/>
              </a:ext>
            </a:extLst>
          </p:cNvPr>
          <p:cNvSpPr>
            <a:spLocks xmlns:a="http://schemas.openxmlformats.org/drawingml/2006/main" noGrp="1"/>
          </p:cNvSpPr>
          <p:nvPr/>
        </p:nvSpPr>
        <p:spPr>
          <a:xfrm xmlns:a="http://schemas.openxmlformats.org/drawingml/2006/main">
            <a:off x="1638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49F986C6-F367-429E-BA8B-4CA931F59722}"/>
              </a:ext>
            </a:extLst>
          </p:cNvPr>
          <p:cNvSpPr>
            <a:spLocks xmlns:a="http://schemas.openxmlformats.org/drawingml/2006/main" noGrp="1"/>
          </p:cNvSpPr>
          <p:nvPr/>
        </p:nvSpPr>
        <p:spPr>
          <a:xfrm xmlns:a="http://schemas.openxmlformats.org/drawingml/2006/main">
            <a:off x="1676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6" name="">
            <a:extLst xmlns:a="http://schemas.openxmlformats.org/drawingml/2006/main">
              <a:ext uri="{FF2B5EF4-FFF2-40B4-BE49-F238E27FC236}">
                <a16:creationId xmlns:a16="http://schemas.microsoft.com/office/drawing/2014/main" id="{021F3CCC-CB08-4F82-8952-8FA64C15933F}"/>
              </a:ext>
            </a:extLst>
          </p:cNvPr>
          <p:cNvSpPr>
            <a:spLocks xmlns:a="http://schemas.openxmlformats.org/drawingml/2006/main" noGrp="1"/>
          </p:cNvSpPr>
          <p:nvPr/>
        </p:nvSpPr>
        <p:spPr>
          <a:xfrm xmlns:a="http://schemas.openxmlformats.org/drawingml/2006/main">
            <a:off x="1714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7" name="">
            <a:extLst xmlns:a="http://schemas.openxmlformats.org/drawingml/2006/main">
              <a:ext uri="{FF2B5EF4-FFF2-40B4-BE49-F238E27FC236}">
                <a16:creationId xmlns:a16="http://schemas.microsoft.com/office/drawing/2014/main" id="{C63DDFAD-DAD7-4AFD-A74E-5DBEA6D22ADF}"/>
              </a:ext>
            </a:extLst>
          </p:cNvPr>
          <p:cNvSpPr>
            <a:spLocks xmlns:a="http://schemas.openxmlformats.org/drawingml/2006/main" noGrp="1"/>
          </p:cNvSpPr>
          <p:nvPr/>
        </p:nvSpPr>
        <p:spPr>
          <a:xfrm xmlns:a="http://schemas.openxmlformats.org/drawingml/2006/main">
            <a:off x="1752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8" name="">
            <a:extLst xmlns:a="http://schemas.openxmlformats.org/drawingml/2006/main">
              <a:ext uri="{FF2B5EF4-FFF2-40B4-BE49-F238E27FC236}">
                <a16:creationId xmlns:a16="http://schemas.microsoft.com/office/drawing/2014/main" id="{F2F34CF8-BF03-4250-A857-C25E251ACEDE}"/>
              </a:ext>
            </a:extLst>
          </p:cNvPr>
          <p:cNvSpPr>
            <a:spLocks xmlns:a="http://schemas.openxmlformats.org/drawingml/2006/main" noGrp="1"/>
          </p:cNvSpPr>
          <p:nvPr/>
        </p:nvSpPr>
        <p:spPr>
          <a:xfrm xmlns:a="http://schemas.openxmlformats.org/drawingml/2006/main">
            <a:off x="1790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53FD23EF-D6C7-4620-A072-73CDB3655DB0}"/>
              </a:ext>
            </a:extLst>
          </p:cNvPr>
          <p:cNvSpPr>
            <a:spLocks xmlns:a="http://schemas.openxmlformats.org/drawingml/2006/main" noGrp="1"/>
          </p:cNvSpPr>
          <p:nvPr/>
        </p:nvSpPr>
        <p:spPr>
          <a:xfrm xmlns:a="http://schemas.openxmlformats.org/drawingml/2006/main">
            <a:off x="0" y="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0" name="">
            <a:extLst xmlns:a="http://schemas.openxmlformats.org/drawingml/2006/main">
              <a:ext uri="{FF2B5EF4-FFF2-40B4-BE49-F238E27FC236}">
                <a16:creationId xmlns:a16="http://schemas.microsoft.com/office/drawing/2014/main" id="{264F8D8D-3644-4953-8E18-099D67D6DE43}"/>
              </a:ext>
            </a:extLst>
          </p:cNvPr>
          <p:cNvSpPr>
            <a:spLocks xmlns:a="http://schemas.openxmlformats.org/drawingml/2006/main" noGrp="1"/>
          </p:cNvSpPr>
          <p:nvPr/>
        </p:nvSpPr>
        <p:spPr>
          <a:xfrm xmlns:a="http://schemas.openxmlformats.org/drawingml/2006/main">
            <a:off x="0" y="38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1" name="">
            <a:extLst xmlns:a="http://schemas.openxmlformats.org/drawingml/2006/main">
              <a:ext uri="{FF2B5EF4-FFF2-40B4-BE49-F238E27FC236}">
                <a16:creationId xmlns:a16="http://schemas.microsoft.com/office/drawing/2014/main" id="{0B44083E-3508-4BD5-A679-6A595B170B0D}"/>
              </a:ext>
            </a:extLst>
          </p:cNvPr>
          <p:cNvSpPr>
            <a:spLocks xmlns:a="http://schemas.openxmlformats.org/drawingml/2006/main" noGrp="1"/>
          </p:cNvSpPr>
          <p:nvPr/>
        </p:nvSpPr>
        <p:spPr>
          <a:xfrm xmlns:a="http://schemas.openxmlformats.org/drawingml/2006/main">
            <a:off x="0" y="76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2" name="">
            <a:extLst xmlns:a="http://schemas.openxmlformats.org/drawingml/2006/main">
              <a:ext uri="{FF2B5EF4-FFF2-40B4-BE49-F238E27FC236}">
                <a16:creationId xmlns:a16="http://schemas.microsoft.com/office/drawing/2014/main" id="{40AFD078-2CF8-49B5-AA4F-68BBCAB3624C}"/>
              </a:ext>
            </a:extLst>
          </p:cNvPr>
          <p:cNvSpPr>
            <a:spLocks xmlns:a="http://schemas.openxmlformats.org/drawingml/2006/main" noGrp="1"/>
          </p:cNvSpPr>
          <p:nvPr/>
        </p:nvSpPr>
        <p:spPr>
          <a:xfrm xmlns:a="http://schemas.openxmlformats.org/drawingml/2006/main">
            <a:off x="0" y="114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3" name="">
            <a:extLst xmlns:a="http://schemas.openxmlformats.org/drawingml/2006/main">
              <a:ext uri="{FF2B5EF4-FFF2-40B4-BE49-F238E27FC236}">
                <a16:creationId xmlns:a16="http://schemas.microsoft.com/office/drawing/2014/main" id="{891BBF25-C2E8-44B4-8637-7B616B2932B1}"/>
              </a:ext>
            </a:extLst>
          </p:cNvPr>
          <p:cNvSpPr>
            <a:spLocks xmlns:a="http://schemas.openxmlformats.org/drawingml/2006/main" noGrp="1"/>
          </p:cNvSpPr>
          <p:nvPr/>
        </p:nvSpPr>
        <p:spPr>
          <a:xfrm xmlns:a="http://schemas.openxmlformats.org/drawingml/2006/main">
            <a:off x="0" y="152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4" name="">
            <a:extLst xmlns:a="http://schemas.openxmlformats.org/drawingml/2006/main">
              <a:ext uri="{FF2B5EF4-FFF2-40B4-BE49-F238E27FC236}">
                <a16:creationId xmlns:a16="http://schemas.microsoft.com/office/drawing/2014/main" id="{D47CCC11-ED12-46CB-9479-84AF4DBC1F44}"/>
              </a:ext>
            </a:extLst>
          </p:cNvPr>
          <p:cNvSpPr>
            <a:spLocks xmlns:a="http://schemas.openxmlformats.org/drawingml/2006/main" noGrp="1"/>
          </p:cNvSpPr>
          <p:nvPr/>
        </p:nvSpPr>
        <p:spPr>
          <a:xfrm xmlns:a="http://schemas.openxmlformats.org/drawingml/2006/main">
            <a:off x="0" y="190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5" name="">
            <a:extLst xmlns:a="http://schemas.openxmlformats.org/drawingml/2006/main">
              <a:ext uri="{FF2B5EF4-FFF2-40B4-BE49-F238E27FC236}">
                <a16:creationId xmlns:a16="http://schemas.microsoft.com/office/drawing/2014/main" id="{A55ABC12-2364-4604-992B-D894C0DE3CF2}"/>
              </a:ext>
            </a:extLst>
          </p:cNvPr>
          <p:cNvSpPr>
            <a:spLocks xmlns:a="http://schemas.openxmlformats.org/drawingml/2006/main" noGrp="1"/>
          </p:cNvSpPr>
          <p:nvPr/>
        </p:nvSpPr>
        <p:spPr>
          <a:xfrm xmlns:a="http://schemas.openxmlformats.org/drawingml/2006/main">
            <a:off x="0" y="228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6" name="">
            <a:extLst xmlns:a="http://schemas.openxmlformats.org/drawingml/2006/main">
              <a:ext uri="{FF2B5EF4-FFF2-40B4-BE49-F238E27FC236}">
                <a16:creationId xmlns:a16="http://schemas.microsoft.com/office/drawing/2014/main" id="{0D846D2A-483C-4863-86C3-E9FC9299BCA5}"/>
              </a:ext>
            </a:extLst>
          </p:cNvPr>
          <p:cNvSpPr>
            <a:spLocks xmlns:a="http://schemas.openxmlformats.org/drawingml/2006/main" noGrp="1"/>
          </p:cNvSpPr>
          <p:nvPr/>
        </p:nvSpPr>
        <p:spPr>
          <a:xfrm xmlns:a="http://schemas.openxmlformats.org/drawingml/2006/main">
            <a:off x="0" y="266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7" name="">
            <a:extLst xmlns:a="http://schemas.openxmlformats.org/drawingml/2006/main">
              <a:ext uri="{FF2B5EF4-FFF2-40B4-BE49-F238E27FC236}">
                <a16:creationId xmlns:a16="http://schemas.microsoft.com/office/drawing/2014/main" id="{53F75FB5-0B90-4F1B-AE23-5D8555C3A0D0}"/>
              </a:ext>
            </a:extLst>
          </p:cNvPr>
          <p:cNvSpPr>
            <a:spLocks xmlns:a="http://schemas.openxmlformats.org/drawingml/2006/main" noGrp="1"/>
          </p:cNvSpPr>
          <p:nvPr/>
        </p:nvSpPr>
        <p:spPr>
          <a:xfrm xmlns:a="http://schemas.openxmlformats.org/drawingml/2006/main">
            <a:off x="0" y="304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8" name="">
            <a:extLst xmlns:a="http://schemas.openxmlformats.org/drawingml/2006/main">
              <a:ext uri="{FF2B5EF4-FFF2-40B4-BE49-F238E27FC236}">
                <a16:creationId xmlns:a16="http://schemas.microsoft.com/office/drawing/2014/main" id="{4270AB59-5A2D-40D8-A356-30AF1E497B19}"/>
              </a:ext>
            </a:extLst>
          </p:cNvPr>
          <p:cNvSpPr>
            <a:spLocks xmlns:a="http://schemas.openxmlformats.org/drawingml/2006/main" noGrp="1"/>
          </p:cNvSpPr>
          <p:nvPr/>
        </p:nvSpPr>
        <p:spPr>
          <a:xfrm xmlns:a="http://schemas.openxmlformats.org/drawingml/2006/main">
            <a:off x="0" y="342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9" name="">
            <a:extLst xmlns:a="http://schemas.openxmlformats.org/drawingml/2006/main">
              <a:ext uri="{FF2B5EF4-FFF2-40B4-BE49-F238E27FC236}">
                <a16:creationId xmlns:a16="http://schemas.microsoft.com/office/drawing/2014/main" id="{75AFED7A-BD0E-433B-A294-443FC36037CE}"/>
              </a:ext>
            </a:extLst>
          </p:cNvPr>
          <p:cNvSpPr>
            <a:spLocks xmlns:a="http://schemas.openxmlformats.org/drawingml/2006/main" noGrp="1"/>
          </p:cNvSpPr>
          <p:nvPr/>
        </p:nvSpPr>
        <p:spPr>
          <a:xfrm xmlns:a="http://schemas.openxmlformats.org/drawingml/2006/main">
            <a:off x="0" y="381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0" name="">
            <a:extLst xmlns:a="http://schemas.openxmlformats.org/drawingml/2006/main">
              <a:ext uri="{FF2B5EF4-FFF2-40B4-BE49-F238E27FC236}">
                <a16:creationId xmlns:a16="http://schemas.microsoft.com/office/drawing/2014/main" id="{7DD5F8D5-ED02-4285-BE33-93AA63337A12}"/>
              </a:ext>
            </a:extLst>
          </p:cNvPr>
          <p:cNvSpPr>
            <a:spLocks xmlns:a="http://schemas.openxmlformats.org/drawingml/2006/main" noGrp="1"/>
          </p:cNvSpPr>
          <p:nvPr/>
        </p:nvSpPr>
        <p:spPr>
          <a:xfrm xmlns:a="http://schemas.openxmlformats.org/drawingml/2006/main">
            <a:off x="0" y="419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1" name="">
            <a:extLst xmlns:a="http://schemas.openxmlformats.org/drawingml/2006/main">
              <a:ext uri="{FF2B5EF4-FFF2-40B4-BE49-F238E27FC236}">
                <a16:creationId xmlns:a16="http://schemas.microsoft.com/office/drawing/2014/main" id="{47D92A3F-089E-41DD-81AD-0DF3CF31A5BC}"/>
              </a:ext>
            </a:extLst>
          </p:cNvPr>
          <p:cNvSpPr>
            <a:spLocks xmlns:a="http://schemas.openxmlformats.org/drawingml/2006/main" noGrp="1"/>
          </p:cNvSpPr>
          <p:nvPr/>
        </p:nvSpPr>
        <p:spPr>
          <a:xfrm xmlns:a="http://schemas.openxmlformats.org/drawingml/2006/main">
            <a:off x="0" y="457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2" name="">
            <a:extLst xmlns:a="http://schemas.openxmlformats.org/drawingml/2006/main">
              <a:ext uri="{FF2B5EF4-FFF2-40B4-BE49-F238E27FC236}">
                <a16:creationId xmlns:a16="http://schemas.microsoft.com/office/drawing/2014/main" id="{C264A1FE-6F28-4C50-8444-CBBEEB321C87}"/>
              </a:ext>
            </a:extLst>
          </p:cNvPr>
          <p:cNvSpPr>
            <a:spLocks xmlns:a="http://schemas.openxmlformats.org/drawingml/2006/main" noGrp="1"/>
          </p:cNvSpPr>
          <p:nvPr/>
        </p:nvSpPr>
        <p:spPr>
          <a:xfrm xmlns:a="http://schemas.openxmlformats.org/drawingml/2006/main">
            <a:off x="0" y="495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3" name="">
            <a:extLst xmlns:a="http://schemas.openxmlformats.org/drawingml/2006/main">
              <a:ext uri="{FF2B5EF4-FFF2-40B4-BE49-F238E27FC236}">
                <a16:creationId xmlns:a16="http://schemas.microsoft.com/office/drawing/2014/main" id="{0ACBF2EC-A015-49EA-9A82-1D26628499E6}"/>
              </a:ext>
            </a:extLst>
          </p:cNvPr>
          <p:cNvSpPr>
            <a:spLocks xmlns:a="http://schemas.openxmlformats.org/drawingml/2006/main" noGrp="1"/>
          </p:cNvSpPr>
          <p:nvPr/>
        </p:nvSpPr>
        <p:spPr>
          <a:xfrm xmlns:a="http://schemas.openxmlformats.org/drawingml/2006/main">
            <a:off x="0" y="533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4" name="">
            <a:extLst xmlns:a="http://schemas.openxmlformats.org/drawingml/2006/main">
              <a:ext uri="{FF2B5EF4-FFF2-40B4-BE49-F238E27FC236}">
                <a16:creationId xmlns:a16="http://schemas.microsoft.com/office/drawing/2014/main" id="{4F0E4AF1-C33E-4036-BAC1-23345965CD5D}"/>
              </a:ext>
            </a:extLst>
          </p:cNvPr>
          <p:cNvSpPr>
            <a:spLocks xmlns:a="http://schemas.openxmlformats.org/drawingml/2006/main" noGrp="1"/>
          </p:cNvSpPr>
          <p:nvPr/>
        </p:nvSpPr>
        <p:spPr>
          <a:xfrm xmlns:a="http://schemas.openxmlformats.org/drawingml/2006/main">
            <a:off x="0" y="571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5" name="">
            <a:extLst xmlns:a="http://schemas.openxmlformats.org/drawingml/2006/main">
              <a:ext uri="{FF2B5EF4-FFF2-40B4-BE49-F238E27FC236}">
                <a16:creationId xmlns:a16="http://schemas.microsoft.com/office/drawing/2014/main" id="{77A7150D-AB9D-4E0E-87B2-C64BA80BE5A0}"/>
              </a:ext>
            </a:extLst>
          </p:cNvPr>
          <p:cNvSpPr>
            <a:spLocks xmlns:a="http://schemas.openxmlformats.org/drawingml/2006/main" noGrp="1"/>
          </p:cNvSpPr>
          <p:nvPr/>
        </p:nvSpPr>
        <p:spPr>
          <a:xfrm xmlns:a="http://schemas.openxmlformats.org/drawingml/2006/main">
            <a:off x="0" y="609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6" name="">
            <a:extLst xmlns:a="http://schemas.openxmlformats.org/drawingml/2006/main">
              <a:ext uri="{FF2B5EF4-FFF2-40B4-BE49-F238E27FC236}">
                <a16:creationId xmlns:a16="http://schemas.microsoft.com/office/drawing/2014/main" id="{D4C73BD1-D7A0-474D-85CA-8C4D2F890DFD}"/>
              </a:ext>
            </a:extLst>
          </p:cNvPr>
          <p:cNvSpPr>
            <a:spLocks xmlns:a="http://schemas.openxmlformats.org/drawingml/2006/main" noGrp="1"/>
          </p:cNvSpPr>
          <p:nvPr/>
        </p:nvSpPr>
        <p:spPr>
          <a:xfrm xmlns:a="http://schemas.openxmlformats.org/drawingml/2006/main">
            <a:off x="0" y="647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7" name="">
            <a:extLst xmlns:a="http://schemas.openxmlformats.org/drawingml/2006/main">
              <a:ext uri="{FF2B5EF4-FFF2-40B4-BE49-F238E27FC236}">
                <a16:creationId xmlns:a16="http://schemas.microsoft.com/office/drawing/2014/main" id="{3FFEC725-223A-4635-BAC5-1CCD97FDFCB7}"/>
              </a:ext>
            </a:extLst>
          </p:cNvPr>
          <p:cNvSpPr>
            <a:spLocks xmlns:a="http://schemas.openxmlformats.org/drawingml/2006/main" noGrp="1"/>
          </p:cNvSpPr>
          <p:nvPr/>
        </p:nvSpPr>
        <p:spPr>
          <a:xfrm xmlns:a="http://schemas.openxmlformats.org/drawingml/2006/main">
            <a:off x="0" y="685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8" name="">
            <a:extLst xmlns:a="http://schemas.openxmlformats.org/drawingml/2006/main">
              <a:ext uri="{FF2B5EF4-FFF2-40B4-BE49-F238E27FC236}">
                <a16:creationId xmlns:a16="http://schemas.microsoft.com/office/drawing/2014/main" id="{9EE91623-1BC3-41CA-B821-20BE4E97E56D}"/>
              </a:ext>
            </a:extLst>
          </p:cNvPr>
          <p:cNvSpPr>
            <a:spLocks xmlns:a="http://schemas.openxmlformats.org/drawingml/2006/main" noGrp="1"/>
          </p:cNvSpPr>
          <p:nvPr/>
        </p:nvSpPr>
        <p:spPr>
          <a:xfrm xmlns:a="http://schemas.openxmlformats.org/drawingml/2006/main">
            <a:off x="0" y="723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9" name="">
            <a:extLst xmlns:a="http://schemas.openxmlformats.org/drawingml/2006/main">
              <a:ext uri="{FF2B5EF4-FFF2-40B4-BE49-F238E27FC236}">
                <a16:creationId xmlns:a16="http://schemas.microsoft.com/office/drawing/2014/main" id="{44BE2A03-B3C5-4789-870E-D68BBAD9A29C}"/>
              </a:ext>
            </a:extLst>
          </p:cNvPr>
          <p:cNvSpPr>
            <a:spLocks xmlns:a="http://schemas.openxmlformats.org/drawingml/2006/main" noGrp="1"/>
          </p:cNvSpPr>
          <p:nvPr/>
        </p:nvSpPr>
        <p:spPr>
          <a:xfrm xmlns:a="http://schemas.openxmlformats.org/drawingml/2006/main">
            <a:off x="0" y="762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0" name="">
            <a:extLst xmlns:a="http://schemas.openxmlformats.org/drawingml/2006/main">
              <a:ext uri="{FF2B5EF4-FFF2-40B4-BE49-F238E27FC236}">
                <a16:creationId xmlns:a16="http://schemas.microsoft.com/office/drawing/2014/main" id="{8FB92845-0BC1-461C-A39A-0B1BCD66CA40}"/>
              </a:ext>
            </a:extLst>
          </p:cNvPr>
          <p:cNvSpPr>
            <a:spLocks xmlns:a="http://schemas.openxmlformats.org/drawingml/2006/main" noGrp="1"/>
          </p:cNvSpPr>
          <p:nvPr/>
        </p:nvSpPr>
        <p:spPr>
          <a:xfrm xmlns:a="http://schemas.openxmlformats.org/drawingml/2006/main">
            <a:off x="0" y="800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1" name="">
            <a:extLst xmlns:a="http://schemas.openxmlformats.org/drawingml/2006/main">
              <a:ext uri="{FF2B5EF4-FFF2-40B4-BE49-F238E27FC236}">
                <a16:creationId xmlns:a16="http://schemas.microsoft.com/office/drawing/2014/main" id="{0A45A169-63DC-4DE5-BDDD-EE7D92423439}"/>
              </a:ext>
            </a:extLst>
          </p:cNvPr>
          <p:cNvSpPr>
            <a:spLocks xmlns:a="http://schemas.openxmlformats.org/drawingml/2006/main" noGrp="1"/>
          </p:cNvSpPr>
          <p:nvPr/>
        </p:nvSpPr>
        <p:spPr>
          <a:xfrm xmlns:a="http://schemas.openxmlformats.org/drawingml/2006/main">
            <a:off x="0" y="838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2" name="">
            <a:extLst xmlns:a="http://schemas.openxmlformats.org/drawingml/2006/main">
              <a:ext uri="{FF2B5EF4-FFF2-40B4-BE49-F238E27FC236}">
                <a16:creationId xmlns:a16="http://schemas.microsoft.com/office/drawing/2014/main" id="{57460D9F-5AF3-4A2D-9796-64BF3A2BB24A}"/>
              </a:ext>
            </a:extLst>
          </p:cNvPr>
          <p:cNvSpPr>
            <a:spLocks xmlns:a="http://schemas.openxmlformats.org/drawingml/2006/main" noGrp="1"/>
          </p:cNvSpPr>
          <p:nvPr/>
        </p:nvSpPr>
        <p:spPr>
          <a:xfrm xmlns:a="http://schemas.openxmlformats.org/drawingml/2006/main">
            <a:off x="0" y="876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3" name="">
            <a:extLst xmlns:a="http://schemas.openxmlformats.org/drawingml/2006/main">
              <a:ext uri="{FF2B5EF4-FFF2-40B4-BE49-F238E27FC236}">
                <a16:creationId xmlns:a16="http://schemas.microsoft.com/office/drawing/2014/main" id="{94488D64-1101-4B9B-AF9F-377401D5390D}"/>
              </a:ext>
            </a:extLst>
          </p:cNvPr>
          <p:cNvSpPr>
            <a:spLocks xmlns:a="http://schemas.openxmlformats.org/drawingml/2006/main" noGrp="1"/>
          </p:cNvSpPr>
          <p:nvPr/>
        </p:nvSpPr>
        <p:spPr>
          <a:xfrm xmlns:a="http://schemas.openxmlformats.org/drawingml/2006/main">
            <a:off x="0" y="914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4" name="">
            <a:extLst xmlns:a="http://schemas.openxmlformats.org/drawingml/2006/main">
              <a:ext uri="{FF2B5EF4-FFF2-40B4-BE49-F238E27FC236}">
                <a16:creationId xmlns:a16="http://schemas.microsoft.com/office/drawing/2014/main" id="{4FCE4966-C642-42A8-876B-A51A36B4041A}"/>
              </a:ext>
            </a:extLst>
          </p:cNvPr>
          <p:cNvSpPr>
            <a:spLocks xmlns:a="http://schemas.openxmlformats.org/drawingml/2006/main" noGrp="1"/>
          </p:cNvSpPr>
          <p:nvPr/>
        </p:nvSpPr>
        <p:spPr>
          <a:xfrm xmlns:a="http://schemas.openxmlformats.org/drawingml/2006/main">
            <a:off x="0" y="952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5" name="">
            <a:extLst xmlns:a="http://schemas.openxmlformats.org/drawingml/2006/main">
              <a:ext uri="{FF2B5EF4-FFF2-40B4-BE49-F238E27FC236}">
                <a16:creationId xmlns:a16="http://schemas.microsoft.com/office/drawing/2014/main" id="{04D9FAD6-5D6B-4BEC-BC01-489E8D04E739}"/>
              </a:ext>
            </a:extLst>
          </p:cNvPr>
          <p:cNvSpPr>
            <a:spLocks xmlns:a="http://schemas.openxmlformats.org/drawingml/2006/main" noGrp="1"/>
          </p:cNvSpPr>
          <p:nvPr/>
        </p:nvSpPr>
        <p:spPr>
          <a:xfrm xmlns:a="http://schemas.openxmlformats.org/drawingml/2006/main">
            <a:off x="0" y="990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6" name="">
            <a:extLst xmlns:a="http://schemas.openxmlformats.org/drawingml/2006/main">
              <a:ext uri="{FF2B5EF4-FFF2-40B4-BE49-F238E27FC236}">
                <a16:creationId xmlns:a16="http://schemas.microsoft.com/office/drawing/2014/main" id="{AE55241A-D22A-42D0-A657-55ACEABEB9CD}"/>
              </a:ext>
            </a:extLst>
          </p:cNvPr>
          <p:cNvSpPr>
            <a:spLocks xmlns:a="http://schemas.openxmlformats.org/drawingml/2006/main" noGrp="1"/>
          </p:cNvSpPr>
          <p:nvPr/>
        </p:nvSpPr>
        <p:spPr>
          <a:xfrm xmlns:a="http://schemas.openxmlformats.org/drawingml/2006/main">
            <a:off x="762000" y="666750"/>
            <a:ext cx="16383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A5FAA"/>
                </a:solidFill>
                <a:latin typeface="Helvetica Neue"/>
                <a:ea typeface="Helvetica Neue"/>
                <a:cs typeface="Helvetica Neue"/>
              </a:defRPr>
            </a:defPPr>
            <a:lvl1pPr>
              <a:defRPr sz="1725" b="1">
                <a:solidFill>
                  <a:srgbClr val="1A5FAA"/>
                </a:solidFill>
                <a:latin typeface="Helvetica Neue"/>
                <a:ea typeface="Helvetica Neue"/>
                <a:cs typeface="Helvetica Neue"/>
              </a:defRPr>
            </a:lvl1pPr>
            <a:lvl2pPr>
              <a:defRPr sz="1725" b="1">
                <a:solidFill>
                  <a:srgbClr val="1A5FAA"/>
                </a:solidFill>
                <a:latin typeface="Helvetica Neue"/>
                <a:ea typeface="Helvetica Neue"/>
                <a:cs typeface="Helvetica Neue"/>
              </a:defRPr>
            </a:lvl2pPr>
            <a:lvl3pPr>
              <a:defRPr sz="1725" b="1">
                <a:solidFill>
                  <a:srgbClr val="1A5FAA"/>
                </a:solidFill>
                <a:latin typeface="Helvetica Neue"/>
                <a:ea typeface="Helvetica Neue"/>
                <a:cs typeface="Helvetica Neue"/>
              </a:defRPr>
            </a:lvl3pPr>
            <a:lvl4pPr>
              <a:defRPr sz="1725" b="1">
                <a:solidFill>
                  <a:srgbClr val="1A5FAA"/>
                </a:solidFill>
                <a:latin typeface="Helvetica Neue"/>
                <a:ea typeface="Helvetica Neue"/>
                <a:cs typeface="Helvetica Neue"/>
              </a:defRPr>
            </a:lvl4pPr>
            <a:lvl5pPr>
              <a:defRPr sz="1725" b="1">
                <a:solidFill>
                  <a:srgbClr val="1A5FAA"/>
                </a:solidFill>
                <a:latin typeface="Helvetica Neue"/>
                <a:ea typeface="Helvetica Neue"/>
                <a:cs typeface="Helvetica Neue"/>
              </a:defRPr>
            </a:lvl5pPr>
            <a:lvl6pPr>
              <a:defRPr sz="1725" b="1">
                <a:solidFill>
                  <a:srgbClr val="1A5FAA"/>
                </a:solidFill>
                <a:latin typeface="Helvetica Neue"/>
                <a:ea typeface="Helvetica Neue"/>
                <a:cs typeface="Helvetica Neue"/>
              </a:defRPr>
            </a:lvl6pPr>
            <a:lvl7pPr>
              <a:defRPr sz="1725" b="1">
                <a:solidFill>
                  <a:srgbClr val="1A5FAA"/>
                </a:solidFill>
                <a:latin typeface="Helvetica Neue"/>
                <a:ea typeface="Helvetica Neue"/>
                <a:cs typeface="Helvetica Neue"/>
              </a:defRPr>
            </a:lvl7pPr>
            <a:lvl8pPr>
              <a:defRPr sz="1725" b="1">
                <a:solidFill>
                  <a:srgbClr val="1A5FAA"/>
                </a:solidFill>
                <a:latin typeface="Helvetica Neue"/>
                <a:ea typeface="Helvetica Neue"/>
                <a:cs typeface="Helvetica Neue"/>
              </a:defRPr>
            </a:lvl8pPr>
            <a:lvl9pPr>
              <a:defRPr sz="1725" b="1">
                <a:solidFill>
                  <a:srgbClr val="1A5FAA"/>
                </a:solidFill>
                <a:latin typeface="Helvetica Neue"/>
                <a:ea typeface="Helvetica Neue"/>
                <a:cs typeface="Helvetica Neue"/>
              </a:defRPr>
            </a:lvl9pPr>
          </a:lstStyle>
          <a:p xmlns:a="http://schemas.openxmlformats.org/drawingml/2006/main">
            <a:pPr>
              <a:defRPr sz="1725" b="1">
                <a:solidFill>
                  <a:srgbClr val="1A5FAA"/>
                </a:solidFill>
                <a:latin typeface="Helvetica Neue"/>
                <a:ea typeface="Helvetica Neue"/>
                <a:cs typeface="Helvetica Neue"/>
              </a:defRPr>
            </a:pPr>
            <a:r>
              <a:rPr sz="1725" b="1">
                <a:solidFill>
                  <a:srgbClr val="1A5FAA"/>
                </a:solidFill>
                <a:latin typeface="Helvetica Neue"/>
                <a:ea typeface="Helvetica Neue"/>
                <a:cs typeface="Helvetica Neue"/>
              </a:rPr>
              <a:t>SUPPORTING · FEASIBILITY AND RISK</a:t>
            </a:r>
          </a:p>
        </p:txBody>
      </p:sp>
      <p:sp>
        <p:nvSpPr>
          <p:cNvPr id="77" name="">
            <a:extLst xmlns:a="http://schemas.openxmlformats.org/drawingml/2006/main">
              <a:ext uri="{FF2B5EF4-FFF2-40B4-BE49-F238E27FC236}">
                <a16:creationId xmlns:a16="http://schemas.microsoft.com/office/drawing/2014/main" id="{88ADBCA4-3CEC-4249-9975-E83606EB83BA}"/>
              </a:ext>
            </a:extLst>
          </p:cNvPr>
          <p:cNvSpPr>
            <a:spLocks xmlns:a="http://schemas.openxmlformats.org/drawingml/2006/main" noGrp="1"/>
          </p:cNvSpPr>
          <p:nvPr/>
        </p:nvSpPr>
        <p:spPr>
          <a:xfrm xmlns:a="http://schemas.openxmlformats.org/drawingml/2006/main">
            <a:off x="762000" y="1066800"/>
            <a:ext cx="16764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4350" b="1">
                <a:solidFill>
                  <a:srgbClr val="16191D"/>
                </a:solidFill>
                <a:latin typeface="Helvetica Neue"/>
                <a:ea typeface="Helvetica Neue"/>
                <a:cs typeface="Helvetica Neue"/>
              </a:defRPr>
            </a:defPPr>
            <a:lvl1pPr>
              <a:defRPr sz="4350" b="1">
                <a:solidFill>
                  <a:srgbClr val="16191D"/>
                </a:solidFill>
                <a:latin typeface="Helvetica Neue"/>
                <a:ea typeface="Helvetica Neue"/>
                <a:cs typeface="Helvetica Neue"/>
              </a:defRPr>
            </a:lvl1pPr>
            <a:lvl2pPr>
              <a:defRPr sz="4350" b="1">
                <a:solidFill>
                  <a:srgbClr val="16191D"/>
                </a:solidFill>
                <a:latin typeface="Helvetica Neue"/>
                <a:ea typeface="Helvetica Neue"/>
                <a:cs typeface="Helvetica Neue"/>
              </a:defRPr>
            </a:lvl2pPr>
            <a:lvl3pPr>
              <a:defRPr sz="4350" b="1">
                <a:solidFill>
                  <a:srgbClr val="16191D"/>
                </a:solidFill>
                <a:latin typeface="Helvetica Neue"/>
                <a:ea typeface="Helvetica Neue"/>
                <a:cs typeface="Helvetica Neue"/>
              </a:defRPr>
            </a:lvl3pPr>
            <a:lvl4pPr>
              <a:defRPr sz="4350" b="1">
                <a:solidFill>
                  <a:srgbClr val="16191D"/>
                </a:solidFill>
                <a:latin typeface="Helvetica Neue"/>
                <a:ea typeface="Helvetica Neue"/>
                <a:cs typeface="Helvetica Neue"/>
              </a:defRPr>
            </a:lvl4pPr>
            <a:lvl5pPr>
              <a:defRPr sz="4350" b="1">
                <a:solidFill>
                  <a:srgbClr val="16191D"/>
                </a:solidFill>
                <a:latin typeface="Helvetica Neue"/>
                <a:ea typeface="Helvetica Neue"/>
                <a:cs typeface="Helvetica Neue"/>
              </a:defRPr>
            </a:lvl5pPr>
            <a:lvl6pPr>
              <a:defRPr sz="4350" b="1">
                <a:solidFill>
                  <a:srgbClr val="16191D"/>
                </a:solidFill>
                <a:latin typeface="Helvetica Neue"/>
                <a:ea typeface="Helvetica Neue"/>
                <a:cs typeface="Helvetica Neue"/>
              </a:defRPr>
            </a:lvl6pPr>
            <a:lvl7pPr>
              <a:defRPr sz="4350" b="1">
                <a:solidFill>
                  <a:srgbClr val="16191D"/>
                </a:solidFill>
                <a:latin typeface="Helvetica Neue"/>
                <a:ea typeface="Helvetica Neue"/>
                <a:cs typeface="Helvetica Neue"/>
              </a:defRPr>
            </a:lvl7pPr>
            <a:lvl8pPr>
              <a:defRPr sz="4350" b="1">
                <a:solidFill>
                  <a:srgbClr val="16191D"/>
                </a:solidFill>
                <a:latin typeface="Helvetica Neue"/>
                <a:ea typeface="Helvetica Neue"/>
                <a:cs typeface="Helvetica Neue"/>
              </a:defRPr>
            </a:lvl8pPr>
            <a:lvl9pPr>
              <a:defRPr sz="4350" b="1">
                <a:solidFill>
                  <a:srgbClr val="16191D"/>
                </a:solidFill>
                <a:latin typeface="Helvetica Neue"/>
                <a:ea typeface="Helvetica Neue"/>
                <a:cs typeface="Helvetica Neue"/>
              </a:defRPr>
            </a:lvl9pPr>
          </a:lstStyle>
          <a:p xmlns:a="http://schemas.openxmlformats.org/drawingml/2006/main">
            <a:pPr>
              <a:defRPr sz="4350" b="1">
                <a:solidFill>
                  <a:srgbClr val="16191D"/>
                </a:solidFill>
                <a:latin typeface="Helvetica Neue"/>
                <a:ea typeface="Helvetica Neue"/>
                <a:cs typeface="Helvetica Neue"/>
              </a:defRPr>
            </a:pPr>
            <a:r>
              <a:rPr sz="4350" b="1">
                <a:solidFill>
                  <a:srgbClr val="16191D"/>
                </a:solidFill>
                <a:latin typeface="Helvetica Neue"/>
                <a:ea typeface="Helvetica Neue"/>
                <a:cs typeface="Helvetica Neue"/>
              </a:rPr>
              <a:t>Testing where local descriptions succeed and fail</a:t>
            </a:r>
          </a:p>
        </p:txBody>
      </p:sp>
      <p:sp>
        <p:nvSpPr>
          <p:cNvPr id="78" name="">
            <a:extLst xmlns:a="http://schemas.openxmlformats.org/drawingml/2006/main">
              <a:ext uri="{FF2B5EF4-FFF2-40B4-BE49-F238E27FC236}">
                <a16:creationId xmlns:a16="http://schemas.microsoft.com/office/drawing/2014/main" id="{77FB64FB-AB82-4382-884A-B10CB5C0EAA5}"/>
              </a:ext>
            </a:extLst>
          </p:cNvPr>
          <p:cNvSpPr>
            <a:spLocks xmlns:a="http://schemas.openxmlformats.org/drawingml/2006/main" noGrp="1"/>
          </p:cNvSpPr>
          <p:nvPr/>
        </p:nvSpPr>
        <p:spPr>
          <a:xfrm xmlns:a="http://schemas.openxmlformats.org/drawingml/2006/main">
            <a:off x="762000" y="9620250"/>
            <a:ext cx="16764000" cy="19050"/>
          </a:xfrm>
          <a:prstGeom xmlns:a="http://schemas.openxmlformats.org/drawingml/2006/main" prst="rect">
            <a:avLst/>
          </a:prstGeom>
          <a:solidFill xmlns:a="http://schemas.openxmlformats.org/drawingml/2006/main">
            <a:srgbClr val="DDE2E8"/>
          </a:solidFill>
          <a:ln xmlns:a="http://schemas.openxmlformats.org/drawingml/2006/main" w="0">
            <a:noFill/>
          </a:ln>
        </p:spPr>
      </p:sp>
      <p:sp>
        <p:nvSpPr>
          <p:cNvPr id="79" name="">
            <a:extLst xmlns:a="http://schemas.openxmlformats.org/drawingml/2006/main">
              <a:ext uri="{FF2B5EF4-FFF2-40B4-BE49-F238E27FC236}">
                <a16:creationId xmlns:a16="http://schemas.microsoft.com/office/drawing/2014/main" id="{8A836358-97D0-4E4E-B12C-645E4EBE3A60}"/>
              </a:ext>
            </a:extLst>
          </p:cNvPr>
          <p:cNvSpPr>
            <a:spLocks xmlns:a="http://schemas.openxmlformats.org/drawingml/2006/main" noGrp="1"/>
          </p:cNvSpPr>
          <p:nvPr/>
        </p:nvSpPr>
        <p:spPr>
          <a:xfrm xmlns:a="http://schemas.openxmlformats.org/drawingml/2006/main">
            <a:off x="762000" y="9810750"/>
            <a:ext cx="1447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00" b="0">
                <a:solidFill>
                  <a:srgbClr val="5B6168"/>
                </a:solidFill>
                <a:latin typeface="Helvetica Neue"/>
                <a:ea typeface="Helvetica Neue"/>
                <a:cs typeface="Helvetica Neue"/>
              </a:defRPr>
            </a:defPPr>
            <a:lvl1pPr>
              <a:defRPr sz="1500" b="0">
                <a:solidFill>
                  <a:srgbClr val="5B6168"/>
                </a:solidFill>
                <a:latin typeface="Helvetica Neue"/>
                <a:ea typeface="Helvetica Neue"/>
                <a:cs typeface="Helvetica Neue"/>
              </a:defRPr>
            </a:lvl1pPr>
            <a:lvl2pPr>
              <a:defRPr sz="1500" b="0">
                <a:solidFill>
                  <a:srgbClr val="5B6168"/>
                </a:solidFill>
                <a:latin typeface="Helvetica Neue"/>
                <a:ea typeface="Helvetica Neue"/>
                <a:cs typeface="Helvetica Neue"/>
              </a:defRPr>
            </a:lvl2pPr>
            <a:lvl3pPr>
              <a:defRPr sz="1500" b="0">
                <a:solidFill>
                  <a:srgbClr val="5B6168"/>
                </a:solidFill>
                <a:latin typeface="Helvetica Neue"/>
                <a:ea typeface="Helvetica Neue"/>
                <a:cs typeface="Helvetica Neue"/>
              </a:defRPr>
            </a:lvl3pPr>
            <a:lvl4pPr>
              <a:defRPr sz="1500" b="0">
                <a:solidFill>
                  <a:srgbClr val="5B6168"/>
                </a:solidFill>
                <a:latin typeface="Helvetica Neue"/>
                <a:ea typeface="Helvetica Neue"/>
                <a:cs typeface="Helvetica Neue"/>
              </a:defRPr>
            </a:lvl4pPr>
            <a:lvl5pPr>
              <a:defRPr sz="1500" b="0">
                <a:solidFill>
                  <a:srgbClr val="5B6168"/>
                </a:solidFill>
                <a:latin typeface="Helvetica Neue"/>
                <a:ea typeface="Helvetica Neue"/>
                <a:cs typeface="Helvetica Neue"/>
              </a:defRPr>
            </a:lvl5pPr>
            <a:lvl6pPr>
              <a:defRPr sz="1500" b="0">
                <a:solidFill>
                  <a:srgbClr val="5B6168"/>
                </a:solidFill>
                <a:latin typeface="Helvetica Neue"/>
                <a:ea typeface="Helvetica Neue"/>
                <a:cs typeface="Helvetica Neue"/>
              </a:defRPr>
            </a:lvl6pPr>
            <a:lvl7pPr>
              <a:defRPr sz="1500" b="0">
                <a:solidFill>
                  <a:srgbClr val="5B6168"/>
                </a:solidFill>
                <a:latin typeface="Helvetica Neue"/>
                <a:ea typeface="Helvetica Neue"/>
                <a:cs typeface="Helvetica Neue"/>
              </a:defRPr>
            </a:lvl7pPr>
            <a:lvl8pPr>
              <a:defRPr sz="1500" b="0">
                <a:solidFill>
                  <a:srgbClr val="5B6168"/>
                </a:solidFill>
                <a:latin typeface="Helvetica Neue"/>
                <a:ea typeface="Helvetica Neue"/>
                <a:cs typeface="Helvetica Neue"/>
              </a:defRPr>
            </a:lvl8pPr>
            <a:lvl9pPr>
              <a:defRPr sz="1500" b="0">
                <a:solidFill>
                  <a:srgbClr val="5B6168"/>
                </a:solidFill>
                <a:latin typeface="Helvetica Neue"/>
                <a:ea typeface="Helvetica Neue"/>
                <a:cs typeface="Helvetica Neue"/>
              </a:defRPr>
            </a:lvl9pPr>
          </a:lstStyle>
          <a:p xmlns:a="http://schemas.openxmlformats.org/drawingml/2006/main">
            <a:pPr>
              <a:defRPr sz="1500" b="0">
                <a:solidFill>
                  <a:srgbClr val="5B6168"/>
                </a:solidFill>
                <a:latin typeface="Helvetica Neue"/>
                <a:ea typeface="Helvetica Neue"/>
                <a:cs typeface="Helvetica Neue"/>
              </a:defRPr>
            </a:pPr>
            <a:r>
              <a:rPr sz="1500" b="0">
                <a:solidFill>
                  <a:srgbClr val="5B6168"/>
                </a:solidFill>
                <a:latin typeface="Helvetica Neue"/>
                <a:ea typeface="Helvetica Neue"/>
                <a:cs typeface="Helvetica Neue"/>
              </a:rPr>
              <a:t>First Contact · Yuefeng Yin · Future Fellowship</a:t>
            </a:r>
          </a:p>
        </p:txBody>
      </p:sp>
      <p:sp>
        <p:nvSpPr>
          <p:cNvPr id="80" name="">
            <a:extLst xmlns:a="http://schemas.openxmlformats.org/drawingml/2006/main">
              <a:ext uri="{FF2B5EF4-FFF2-40B4-BE49-F238E27FC236}">
                <a16:creationId xmlns:a16="http://schemas.microsoft.com/office/drawing/2014/main" id="{A8453EC4-DFBE-4155-AC84-16C35624CC71}"/>
              </a:ext>
            </a:extLst>
          </p:cNvPr>
          <p:cNvSpPr>
            <a:spLocks xmlns:a="http://schemas.openxmlformats.org/drawingml/2006/main" noGrp="1"/>
          </p:cNvSpPr>
          <p:nvPr/>
        </p:nvSpPr>
        <p:spPr>
          <a:xfrm xmlns:a="http://schemas.openxmlformats.org/drawingml/2006/main">
            <a:off x="16002000" y="981075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lgn="r">
              <a:defRPr sz="1500" b="1">
                <a:solidFill>
                  <a:srgbClr val="1A5FAA"/>
                </a:solidFill>
                <a:latin typeface="Helvetica Neue"/>
                <a:ea typeface="Helvetica Neue"/>
                <a:cs typeface="Helvetica Neue"/>
              </a:defRPr>
            </a:defPPr>
            <a:lvl1pPr algn="r">
              <a:defRPr sz="1500" b="1">
                <a:solidFill>
                  <a:srgbClr val="1A5FAA"/>
                </a:solidFill>
                <a:latin typeface="Helvetica Neue"/>
                <a:ea typeface="Helvetica Neue"/>
                <a:cs typeface="Helvetica Neue"/>
              </a:defRPr>
            </a:lvl1pPr>
            <a:lvl2pPr algn="r">
              <a:defRPr sz="1500" b="1">
                <a:solidFill>
                  <a:srgbClr val="1A5FAA"/>
                </a:solidFill>
                <a:latin typeface="Helvetica Neue"/>
                <a:ea typeface="Helvetica Neue"/>
                <a:cs typeface="Helvetica Neue"/>
              </a:defRPr>
            </a:lvl2pPr>
            <a:lvl3pPr algn="r">
              <a:defRPr sz="1500" b="1">
                <a:solidFill>
                  <a:srgbClr val="1A5FAA"/>
                </a:solidFill>
                <a:latin typeface="Helvetica Neue"/>
                <a:ea typeface="Helvetica Neue"/>
                <a:cs typeface="Helvetica Neue"/>
              </a:defRPr>
            </a:lvl3pPr>
            <a:lvl4pPr algn="r">
              <a:defRPr sz="1500" b="1">
                <a:solidFill>
                  <a:srgbClr val="1A5FAA"/>
                </a:solidFill>
                <a:latin typeface="Helvetica Neue"/>
                <a:ea typeface="Helvetica Neue"/>
                <a:cs typeface="Helvetica Neue"/>
              </a:defRPr>
            </a:lvl4pPr>
            <a:lvl5pPr algn="r">
              <a:defRPr sz="1500" b="1">
                <a:solidFill>
                  <a:srgbClr val="1A5FAA"/>
                </a:solidFill>
                <a:latin typeface="Helvetica Neue"/>
                <a:ea typeface="Helvetica Neue"/>
                <a:cs typeface="Helvetica Neue"/>
              </a:defRPr>
            </a:lvl5pPr>
            <a:lvl6pPr algn="r">
              <a:defRPr sz="1500" b="1">
                <a:solidFill>
                  <a:srgbClr val="1A5FAA"/>
                </a:solidFill>
                <a:latin typeface="Helvetica Neue"/>
                <a:ea typeface="Helvetica Neue"/>
                <a:cs typeface="Helvetica Neue"/>
              </a:defRPr>
            </a:lvl6pPr>
            <a:lvl7pPr algn="r">
              <a:defRPr sz="1500" b="1">
                <a:solidFill>
                  <a:srgbClr val="1A5FAA"/>
                </a:solidFill>
                <a:latin typeface="Helvetica Neue"/>
                <a:ea typeface="Helvetica Neue"/>
                <a:cs typeface="Helvetica Neue"/>
              </a:defRPr>
            </a:lvl7pPr>
            <a:lvl8pPr algn="r">
              <a:defRPr sz="1500" b="1">
                <a:solidFill>
                  <a:srgbClr val="1A5FAA"/>
                </a:solidFill>
                <a:latin typeface="Helvetica Neue"/>
                <a:ea typeface="Helvetica Neue"/>
                <a:cs typeface="Helvetica Neue"/>
              </a:defRPr>
            </a:lvl8pPr>
            <a:lvl9pPr algn="r">
              <a:defRPr sz="1500" b="1">
                <a:solidFill>
                  <a:srgbClr val="1A5FAA"/>
                </a:solidFill>
                <a:latin typeface="Helvetica Neue"/>
                <a:ea typeface="Helvetica Neue"/>
                <a:cs typeface="Helvetica Neue"/>
              </a:defRPr>
            </a:lvl9pPr>
          </a:lstStyle>
          <a:p xmlns:a="http://schemas.openxmlformats.org/drawingml/2006/main">
            <a:pPr algn="r">
              <a:defRPr sz="1500" b="1">
                <a:solidFill>
                  <a:srgbClr val="1A5FAA"/>
                </a:solidFill>
                <a:latin typeface="Helvetica Neue"/>
                <a:ea typeface="Helvetica Neue"/>
                <a:cs typeface="Helvetica Neue"/>
              </a:defRPr>
            </a:pPr>
            <a:r>
              <a:rPr sz="1500" b="1">
                <a:solidFill>
                  <a:srgbClr val="1A5FAA"/>
                </a:solidFill>
                <a:latin typeface="Helvetica Neue"/>
                <a:ea typeface="Helvetica Neue"/>
                <a:cs typeface="Helvetica Neue"/>
              </a:rPr>
              <a:t>Supporting 3</a:t>
            </a:r>
          </a:p>
        </p:txBody>
      </p:sp>
      <p:graphicFrame>
        <p:nvGraphicFramePr>
          <p:cNvPr id="81" name="">
            <a:extLst xmlns:a="http://schemas.openxmlformats.org/drawingml/2006/main">
              <a:ext uri="{FF2B5EF4-FFF2-40B4-BE49-F238E27FC236}">
                <a16:creationId xmlns:a16="http://schemas.microsoft.com/office/drawing/2014/main" id="{AD2D16D0-C3D3-4ECF-B46B-871FCCA9F09B}"/>
              </a:ext>
            </a:extLst>
          </p:cNvPr>
          <p:cNvGraphicFramePr/>
          <p:nvPr/>
        </p:nvGraphicFramePr>
        <p:xfrm>
          <a:off xmlns:a="http://schemas.openxmlformats.org/drawingml/2006/main" x="762000" y="2857500"/>
          <a:ext xmlns:a="http://schemas.openxmlformats.org/drawingml/2006/main" cx="16764000" cy="5667375"/>
        </p:xfrm>
        <a:graphic xmlns:a="http://schemas.openxmlformats.org/drawingml/2006/main">
          <a:graphicData uri="http://schemas.openxmlformats.org/drawingml/2006/table">
            <a:tbl>
              <a:tblPr/>
              <a:tblGrid>
                <a:gridCol w="5619750"/>
                <a:gridCol w="11144250"/>
              </a:tblGrid>
              <a:tr h="714375">
                <a:tc>
                  <a:txBody>
                    <a:bodyPr/>
                    <a:lstStyle/>
                    <a:p>
                      <a:r>
                        <a:rPr sz="2250" b="1">
                          <a:solidFill>
                            <a:srgbClr val="FFFFFF"/>
                          </a:solidFill>
                          <a:latin typeface="Helvetica Neue"/>
                          <a:ea typeface="Helvetica Neue"/>
                          <a:cs typeface="Helvetica Neue"/>
                        </a:rPr>
                        <a:t>Uncertainty</a:t>
                      </a:r>
                    </a:p>
                  </a:txBody>
                  <a:tcPr marL="152400" marR="152400" marT="142875" marB="95250" anchor="t">
                    <a:lnL w="9525">
                      <a:solidFill>
                        <a:srgbClr val="DDE2E8"/>
                      </a:solidFill>
                    </a:lnL>
                    <a:lnR w="9525">
                      <a:solidFill>
                        <a:srgbClr val="DDE2E8"/>
                      </a:solidFill>
                    </a:lnR>
                    <a:lnT w="9525">
                      <a:solidFill>
                        <a:srgbClr val="DDE2E8"/>
                      </a:solidFill>
                    </a:lnT>
                    <a:lnB w="9525">
                      <a:solidFill>
                        <a:srgbClr val="DDE2E8"/>
                      </a:solidFill>
                    </a:lnB>
                    <a:solidFill>
                      <a:srgbClr val="0F3F73"/>
                    </a:solidFill>
                  </a:tcPr>
                </a:tc>
                <a:tc>
                  <a:txBody>
                    <a:bodyPr/>
                    <a:lstStyle/>
                    <a:p>
                      <a:r>
                        <a:rPr sz="2250" b="1">
                          <a:solidFill>
                            <a:srgbClr val="FFFFFF"/>
                          </a:solidFill>
                          <a:latin typeface="Helvetica Neue"/>
                          <a:ea typeface="Helvetica Neue"/>
                          <a:cs typeface="Helvetica Neue"/>
                        </a:rPr>
                        <a:t>Scientific response</a:t>
                      </a:r>
                    </a:p>
                  </a:txBody>
                  <a:tcPr marL="152400" marR="152400" marT="142875" marB="95250" anchor="t">
                    <a:lnR w="9525">
                      <a:solidFill>
                        <a:srgbClr val="DDE2E8"/>
                      </a:solidFill>
                    </a:lnR>
                    <a:lnT w="9525">
                      <a:solidFill>
                        <a:srgbClr val="DDE2E8"/>
                      </a:solidFill>
                    </a:lnT>
                    <a:lnB w="9525">
                      <a:solidFill>
                        <a:srgbClr val="DDE2E8"/>
                      </a:solidFill>
                    </a:lnB>
                    <a:solidFill>
                      <a:srgbClr val="0F3F73"/>
                    </a:solidFill>
                  </a:tcPr>
                </a:tc>
              </a:tr>
              <a:tr h="1238250">
                <a:tc>
                  <a:txBody>
                    <a:bodyPr/>
                    <a:lstStyle/>
                    <a:p>
                      <a:r>
                        <a:rPr sz="2250">
                          <a:solidFill>
                            <a:srgbClr val="16191D"/>
                          </a:solidFill>
                          <a:latin typeface="Helvetica Neue"/>
                          <a:ea typeface="Helvetica Neue"/>
                          <a:cs typeface="Helvetica Neue"/>
                        </a:rPr>
                        <a:t>Local zones omit essential physics</a:t>
                      </a:r>
                    </a:p>
                  </a:txBody>
                  <a:tcPr marL="152400" marR="152400" marT="142875" marB="95250" anchor="t">
                    <a:lnL w="9525">
                      <a:solidFill>
                        <a:srgbClr val="DDE2E8"/>
                      </a:solidFill>
                    </a:lnL>
                    <a:lnR w="9525">
                      <a:solidFill>
                        <a:srgbClr val="DDE2E8"/>
                      </a:solidFill>
                    </a:lnR>
                    <a:lnB w="9525">
                      <a:solidFill>
                        <a:srgbClr val="DDE2E8"/>
                      </a:solidFill>
                    </a:lnB>
                    <a:solidFill>
                      <a:srgbClr val="FFFFFF"/>
                    </a:solidFill>
                  </a:tcPr>
                </a:tc>
                <a:tc>
                  <a:txBody>
                    <a:bodyPr/>
                    <a:lstStyle/>
                    <a:p>
                      <a:r>
                        <a:rPr sz="2250">
                          <a:solidFill>
                            <a:srgbClr val="16191D"/>
                          </a:solidFill>
                          <a:latin typeface="Helvetica Neue"/>
                          <a:ea typeface="Helvetica Neue"/>
                          <a:cs typeface="Helvetica Neue"/>
                        </a:rPr>
                        <a:t>Establish the missing screening or coupling. Define the limit of a local description.</a:t>
                      </a:r>
                    </a:p>
                  </a:txBody>
                  <a:tcPr marL="152400" marR="152400" marT="142875" marB="95250" anchor="t">
                    <a:lnR w="9525">
                      <a:solidFill>
                        <a:srgbClr val="DDE2E8"/>
                      </a:solidFill>
                    </a:lnR>
                    <a:lnB w="9525">
                      <a:solidFill>
                        <a:srgbClr val="DDE2E8"/>
                      </a:solidFill>
                    </a:lnB>
                    <a:solidFill>
                      <a:srgbClr val="FFFFFF"/>
                    </a:solidFill>
                  </a:tcPr>
                </a:tc>
              </a:tr>
              <a:tr h="1238250">
                <a:tc>
                  <a:txBody>
                    <a:bodyPr/>
                    <a:lstStyle/>
                    <a:p>
                      <a:r>
                        <a:rPr sz="2250">
                          <a:solidFill>
                            <a:srgbClr val="16191D"/>
                          </a:solidFill>
                          <a:latin typeface="Helvetica Neue"/>
                          <a:ea typeface="Helvetica Neue"/>
                          <a:cs typeface="Helvetica Neue"/>
                        </a:rPr>
                        <a:t>Constructed motifs relax away</a:t>
                      </a:r>
                    </a:p>
                  </a:txBody>
                  <a:tcPr marL="152400" marR="152400" marT="142875" marB="95250" anchor="t">
                    <a:lnL w="9525">
                      <a:solidFill>
                        <a:srgbClr val="DDE2E8"/>
                      </a:solidFill>
                    </a:lnL>
                    <a:lnR w="9525">
                      <a:solidFill>
                        <a:srgbClr val="DDE2E8"/>
                      </a:solidFill>
                    </a:lnR>
                    <a:lnB w="9525">
                      <a:solidFill>
                        <a:srgbClr val="DDE2E8"/>
                      </a:solidFill>
                    </a:lnB>
                    <a:solidFill>
                      <a:srgbClr val="F3F6FA"/>
                    </a:solidFill>
                  </a:tcPr>
                </a:tc>
                <a:tc>
                  <a:txBody>
                    <a:bodyPr/>
                    <a:lstStyle/>
                    <a:p>
                      <a:r>
                        <a:rPr sz="2250">
                          <a:solidFill>
                            <a:srgbClr val="16191D"/>
                          </a:solidFill>
                          <a:latin typeface="Helvetica Neue"/>
                          <a:ea typeface="Helvetica Neue"/>
                          <a:cs typeface="Helvetica Neue"/>
                        </a:rPr>
                        <a:t>Use the loss of function to determine physical realisability and constraints.</a:t>
                      </a:r>
                    </a:p>
                  </a:txBody>
                  <a:tcPr marL="152400" marR="152400" marT="142875" marB="95250" anchor="t">
                    <a:lnR w="9525">
                      <a:solidFill>
                        <a:srgbClr val="DDE2E8"/>
                      </a:solidFill>
                    </a:lnR>
                    <a:lnB w="9525">
                      <a:solidFill>
                        <a:srgbClr val="DDE2E8"/>
                      </a:solidFill>
                    </a:lnB>
                    <a:solidFill>
                      <a:srgbClr val="F3F6FA"/>
                    </a:solidFill>
                  </a:tcPr>
                </a:tc>
              </a:tr>
              <a:tr h="1238250">
                <a:tc>
                  <a:txBody>
                    <a:bodyPr/>
                    <a:lstStyle/>
                    <a:p>
                      <a:r>
                        <a:rPr sz="2250">
                          <a:solidFill>
                            <a:srgbClr val="16191D"/>
                          </a:solidFill>
                          <a:latin typeface="Helvetica Neue"/>
                          <a:ea typeface="Helvetica Neue"/>
                          <a:cs typeface="Helvetica Neue"/>
                        </a:rPr>
                        <a:t>More complex learning adds little value</a:t>
                      </a:r>
                    </a:p>
                  </a:txBody>
                  <a:tcPr marL="152400" marR="152400" marT="142875" marB="95250" anchor="t">
                    <a:lnL w="9525">
                      <a:solidFill>
                        <a:srgbClr val="DDE2E8"/>
                      </a:solidFill>
                    </a:lnL>
                    <a:lnR w="9525">
                      <a:solidFill>
                        <a:srgbClr val="DDE2E8"/>
                      </a:solidFill>
                    </a:lnR>
                    <a:lnB w="9525">
                      <a:solidFill>
                        <a:srgbClr val="DDE2E8"/>
                      </a:solidFill>
                    </a:lnB>
                    <a:solidFill>
                      <a:srgbClr val="FFFFFF"/>
                    </a:solidFill>
                  </a:tcPr>
                </a:tc>
                <a:tc>
                  <a:txBody>
                    <a:bodyPr/>
                    <a:lstStyle/>
                    <a:p>
                      <a:r>
                        <a:rPr sz="2250">
                          <a:solidFill>
                            <a:srgbClr val="16191D"/>
                          </a:solidFill>
                          <a:latin typeface="Helvetica Neue"/>
                          <a:ea typeface="Helvetica Neue"/>
                          <a:cs typeface="Helvetica Neue"/>
                        </a:rPr>
                        <a:t>Use transparent descriptors and matched baselines. Escalate learning only with evidence.</a:t>
                      </a:r>
                    </a:p>
                  </a:txBody>
                  <a:tcPr marL="152400" marR="152400" marT="142875" marB="95250" anchor="t">
                    <a:lnR w="9525">
                      <a:solidFill>
                        <a:srgbClr val="DDE2E8"/>
                      </a:solidFill>
                    </a:lnR>
                    <a:lnB w="9525">
                      <a:solidFill>
                        <a:srgbClr val="DDE2E8"/>
                      </a:solidFill>
                    </a:lnB>
                    <a:solidFill>
                      <a:srgbClr val="FFFFFF"/>
                    </a:solidFill>
                  </a:tcPr>
                </a:tc>
              </a:tr>
              <a:tr h="1238250">
                <a:tc>
                  <a:txBody>
                    <a:bodyPr/>
                    <a:lstStyle/>
                    <a:p>
                      <a:r>
                        <a:rPr sz="2250">
                          <a:solidFill>
                            <a:srgbClr val="16191D"/>
                          </a:solidFill>
                          <a:latin typeface="Helvetica Neue"/>
                          <a:ea typeface="Helvetica Neue"/>
                          <a:cs typeface="Helvetica Neue"/>
                        </a:rPr>
                        <a:t>Large calculations exceed affordable scope</a:t>
                      </a:r>
                    </a:p>
                  </a:txBody>
                  <a:tcPr marL="152400" marR="152400" marT="142875" marB="95250" anchor="t">
                    <a:lnL w="9525">
                      <a:solidFill>
                        <a:srgbClr val="DDE2E8"/>
                      </a:solidFill>
                    </a:lnL>
                    <a:lnR w="9525">
                      <a:solidFill>
                        <a:srgbClr val="DDE2E8"/>
                      </a:solidFill>
                    </a:lnR>
                    <a:lnB w="9525">
                      <a:solidFill>
                        <a:srgbClr val="DDE2E8"/>
                      </a:solidFill>
                    </a:lnB>
                    <a:solidFill>
                      <a:srgbClr val="F3F6FA"/>
                    </a:solidFill>
                  </a:tcPr>
                </a:tc>
                <a:tc>
                  <a:txBody>
                    <a:bodyPr/>
                    <a:lstStyle/>
                    <a:p>
                      <a:r>
                        <a:rPr sz="2250">
                          <a:solidFill>
                            <a:srgbClr val="16191D"/>
                          </a:solidFill>
                          <a:latin typeface="Helvetica Neue"/>
                          <a:ea typeface="Helvetica Neue"/>
                          <a:cs typeface="Helvetica Neue"/>
                        </a:rPr>
                        <a:t>Prioritise mechanisms and independent validation using staged computing allocations.</a:t>
                      </a:r>
                    </a:p>
                  </a:txBody>
                  <a:tcPr marL="152400" marR="152400" marT="142875" marB="95250" anchor="t">
                    <a:lnR w="9525">
                      <a:solidFill>
                        <a:srgbClr val="DDE2E8"/>
                      </a:solidFill>
                    </a:lnR>
                    <a:lnB w="9525">
                      <a:solidFill>
                        <a:srgbClr val="DDE2E8"/>
                      </a:solidFill>
                    </a:lnB>
                    <a:solidFill>
                      <a:srgbClr val="F3F6FA"/>
                    </a:solidFill>
                  </a:tcPr>
                </a:tc>
              </a:tr>
            </a:tbl>
          </a:graphicData>
        </a:graphic>
      </p:graphicFrame>
      <p:sp>
        <p:nvSpPr>
          <p:cNvPr id="82" name="">
            <a:extLst xmlns:a="http://schemas.openxmlformats.org/drawingml/2006/main">
              <a:ext uri="{FF2B5EF4-FFF2-40B4-BE49-F238E27FC236}">
                <a16:creationId xmlns:a16="http://schemas.microsoft.com/office/drawing/2014/main" id="{B46FE4F6-BB8A-4792-8A18-CFECA4919528}"/>
              </a:ext>
            </a:extLst>
          </p:cNvPr>
          <p:cNvSpPr>
            <a:spLocks xmlns:a="http://schemas.openxmlformats.org/drawingml/2006/main" noGrp="1"/>
          </p:cNvSpPr>
          <p:nvPr/>
        </p:nvSpPr>
        <p:spPr>
          <a:xfrm xmlns:a="http://schemas.openxmlformats.org/drawingml/2006/main">
            <a:off x="762000" y="8953500"/>
            <a:ext cx="16764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325" b="1">
                <a:solidFill>
                  <a:srgbClr val="0F3F73"/>
                </a:solidFill>
                <a:latin typeface="Helvetica Neue"/>
                <a:ea typeface="Helvetica Neue"/>
                <a:cs typeface="Helvetica Neue"/>
              </a:defRPr>
            </a:defPPr>
            <a:lvl1pPr>
              <a:defRPr sz="2325" b="1">
                <a:solidFill>
                  <a:srgbClr val="0F3F73"/>
                </a:solidFill>
                <a:latin typeface="Helvetica Neue"/>
                <a:ea typeface="Helvetica Neue"/>
                <a:cs typeface="Helvetica Neue"/>
              </a:defRPr>
            </a:lvl1pPr>
            <a:lvl2pPr>
              <a:defRPr sz="2325" b="1">
                <a:solidFill>
                  <a:srgbClr val="0F3F73"/>
                </a:solidFill>
                <a:latin typeface="Helvetica Neue"/>
                <a:ea typeface="Helvetica Neue"/>
                <a:cs typeface="Helvetica Neue"/>
              </a:defRPr>
            </a:lvl2pPr>
            <a:lvl3pPr>
              <a:defRPr sz="2325" b="1">
                <a:solidFill>
                  <a:srgbClr val="0F3F73"/>
                </a:solidFill>
                <a:latin typeface="Helvetica Neue"/>
                <a:ea typeface="Helvetica Neue"/>
                <a:cs typeface="Helvetica Neue"/>
              </a:defRPr>
            </a:lvl3pPr>
            <a:lvl4pPr>
              <a:defRPr sz="2325" b="1">
                <a:solidFill>
                  <a:srgbClr val="0F3F73"/>
                </a:solidFill>
                <a:latin typeface="Helvetica Neue"/>
                <a:ea typeface="Helvetica Neue"/>
                <a:cs typeface="Helvetica Neue"/>
              </a:defRPr>
            </a:lvl4pPr>
            <a:lvl5pPr>
              <a:defRPr sz="2325" b="1">
                <a:solidFill>
                  <a:srgbClr val="0F3F73"/>
                </a:solidFill>
                <a:latin typeface="Helvetica Neue"/>
                <a:ea typeface="Helvetica Neue"/>
                <a:cs typeface="Helvetica Neue"/>
              </a:defRPr>
            </a:lvl5pPr>
            <a:lvl6pPr>
              <a:defRPr sz="2325" b="1">
                <a:solidFill>
                  <a:srgbClr val="0F3F73"/>
                </a:solidFill>
                <a:latin typeface="Helvetica Neue"/>
                <a:ea typeface="Helvetica Neue"/>
                <a:cs typeface="Helvetica Neue"/>
              </a:defRPr>
            </a:lvl6pPr>
            <a:lvl7pPr>
              <a:defRPr sz="2325" b="1">
                <a:solidFill>
                  <a:srgbClr val="0F3F73"/>
                </a:solidFill>
                <a:latin typeface="Helvetica Neue"/>
                <a:ea typeface="Helvetica Neue"/>
                <a:cs typeface="Helvetica Neue"/>
              </a:defRPr>
            </a:lvl7pPr>
            <a:lvl8pPr>
              <a:defRPr sz="2325" b="1">
                <a:solidFill>
                  <a:srgbClr val="0F3F73"/>
                </a:solidFill>
                <a:latin typeface="Helvetica Neue"/>
                <a:ea typeface="Helvetica Neue"/>
                <a:cs typeface="Helvetica Neue"/>
              </a:defRPr>
            </a:lvl8pPr>
            <a:lvl9pPr>
              <a:defRPr sz="2325" b="1">
                <a:solidFill>
                  <a:srgbClr val="0F3F73"/>
                </a:solidFill>
                <a:latin typeface="Helvetica Neue"/>
                <a:ea typeface="Helvetica Neue"/>
                <a:cs typeface="Helvetica Neue"/>
              </a:defRPr>
            </a:lvl9pPr>
          </a:lstStyle>
          <a:p xmlns:a="http://schemas.openxmlformats.org/drawingml/2006/main">
            <a:pPr>
              <a:defRPr sz="2325" b="1">
                <a:solidFill>
                  <a:srgbClr val="0F3F73"/>
                </a:solidFill>
                <a:latin typeface="Helvetica Neue"/>
                <a:ea typeface="Helvetica Neue"/>
                <a:cs typeface="Helvetica Neue"/>
              </a:defRPr>
            </a:pPr>
            <a:r>
              <a:rPr sz="2325" b="1">
                <a:solidFill>
                  <a:srgbClr val="0F3F73"/>
                </a:solidFill>
                <a:latin typeface="Helvetica Neue"/>
                <a:ea typeface="Helvetica Neue"/>
                <a:cs typeface="Helvetica Neue"/>
              </a:rPr>
              <a:t>Existing AEA and Linkage programmes develop transistors. This Fellowship tests physical sufficiency and transfer.</a:t>
            </a:r>
          </a:p>
        </p:txBody>
      </p:sp>
    </p:spTree>
    <p:extLst>
      <p:ext uri="{BB962C8B-B14F-4D97-AF65-F5344CB8AC3E}">
        <p14:creationId xmlns:p14="http://schemas.microsoft.com/office/powerpoint/2010/main" val="554876872"/>
      </p:ext>
    </p:extLst>
  </p:cSld>
</p:sld>
</file>

<file path=ppt/slides/slide19.xml><?xml version="1.0" encoding="utf-8"?>
<p:sld xmlns:p="http://schemas.openxmlformats.org/presentationml/2006/main" show="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2" name="">
            <a:extLst xmlns:a="http://schemas.openxmlformats.org/drawingml/2006/main">
              <a:ext uri="{FF2B5EF4-FFF2-40B4-BE49-F238E27FC236}">
                <a16:creationId xmlns:a16="http://schemas.microsoft.com/office/drawing/2014/main" id="{CFE283AB-AE96-4AF7-BDF2-F25457D965FE}"/>
              </a:ext>
            </a:extLst>
          </p:cNvPr>
          <p:cNvSpPr>
            <a:spLocks xmlns:a="http://schemas.openxmlformats.org/drawingml/2006/main" noGrp="1"/>
          </p:cNvSpPr>
          <p:nvPr/>
        </p:nvSpPr>
        <p:spPr>
          <a:xfrm xmlns:a="http://schemas.openxmlformats.org/drawingml/2006/main">
            <a:off x="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6758609-F9C8-4304-A54D-501D28B0B082}"/>
              </a:ext>
            </a:extLst>
          </p:cNvPr>
          <p:cNvSpPr>
            <a:spLocks xmlns:a="http://schemas.openxmlformats.org/drawingml/2006/main" noGrp="1"/>
          </p:cNvSpPr>
          <p:nvPr/>
        </p:nvSpPr>
        <p:spPr>
          <a:xfrm xmlns:a="http://schemas.openxmlformats.org/drawingml/2006/main">
            <a:off x="38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1A0A81F2-D580-4409-A414-21B908C6CF17}"/>
              </a:ext>
            </a:extLst>
          </p:cNvPr>
          <p:cNvSpPr>
            <a:spLocks xmlns:a="http://schemas.openxmlformats.org/drawingml/2006/main" noGrp="1"/>
          </p:cNvSpPr>
          <p:nvPr/>
        </p:nvSpPr>
        <p:spPr>
          <a:xfrm xmlns:a="http://schemas.openxmlformats.org/drawingml/2006/main">
            <a:off x="76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0A1490A-B181-4A70-B794-CD139F75478B}"/>
              </a:ext>
            </a:extLst>
          </p:cNvPr>
          <p:cNvSpPr>
            <a:spLocks xmlns:a="http://schemas.openxmlformats.org/drawingml/2006/main" noGrp="1"/>
          </p:cNvSpPr>
          <p:nvPr/>
        </p:nvSpPr>
        <p:spPr>
          <a:xfrm xmlns:a="http://schemas.openxmlformats.org/drawingml/2006/main">
            <a:off x="114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0BAA2100-FE6F-4B1F-9691-8B5C093F0F85}"/>
              </a:ext>
            </a:extLst>
          </p:cNvPr>
          <p:cNvSpPr>
            <a:spLocks xmlns:a="http://schemas.openxmlformats.org/drawingml/2006/main" noGrp="1"/>
          </p:cNvSpPr>
          <p:nvPr/>
        </p:nvSpPr>
        <p:spPr>
          <a:xfrm xmlns:a="http://schemas.openxmlformats.org/drawingml/2006/main">
            <a:off x="152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56C06337-BF10-4E9D-A1B2-E88EFE5608B3}"/>
              </a:ext>
            </a:extLst>
          </p:cNvPr>
          <p:cNvSpPr>
            <a:spLocks xmlns:a="http://schemas.openxmlformats.org/drawingml/2006/main" noGrp="1"/>
          </p:cNvSpPr>
          <p:nvPr/>
        </p:nvSpPr>
        <p:spPr>
          <a:xfrm xmlns:a="http://schemas.openxmlformats.org/drawingml/2006/main">
            <a:off x="190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64EC43D0-D4D1-4643-85A0-AF6A1E8F144D}"/>
              </a:ext>
            </a:extLst>
          </p:cNvPr>
          <p:cNvSpPr>
            <a:spLocks xmlns:a="http://schemas.openxmlformats.org/drawingml/2006/main" noGrp="1"/>
          </p:cNvSpPr>
          <p:nvPr/>
        </p:nvSpPr>
        <p:spPr>
          <a:xfrm xmlns:a="http://schemas.openxmlformats.org/drawingml/2006/main">
            <a:off x="228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88F40787-FEF6-42DF-8DF2-5CE59C995546}"/>
              </a:ext>
            </a:extLst>
          </p:cNvPr>
          <p:cNvSpPr>
            <a:spLocks xmlns:a="http://schemas.openxmlformats.org/drawingml/2006/main" noGrp="1"/>
          </p:cNvSpPr>
          <p:nvPr/>
        </p:nvSpPr>
        <p:spPr>
          <a:xfrm xmlns:a="http://schemas.openxmlformats.org/drawingml/2006/main">
            <a:off x="266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AFAACC95-8150-426C-A660-C74DA41FA5E1}"/>
              </a:ext>
            </a:extLst>
          </p:cNvPr>
          <p:cNvSpPr>
            <a:spLocks xmlns:a="http://schemas.openxmlformats.org/drawingml/2006/main" noGrp="1"/>
          </p:cNvSpPr>
          <p:nvPr/>
        </p:nvSpPr>
        <p:spPr>
          <a:xfrm xmlns:a="http://schemas.openxmlformats.org/drawingml/2006/main">
            <a:off x="304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04D0224F-839E-4C74-989C-A105C1590B1B}"/>
              </a:ext>
            </a:extLst>
          </p:cNvPr>
          <p:cNvSpPr>
            <a:spLocks xmlns:a="http://schemas.openxmlformats.org/drawingml/2006/main" noGrp="1"/>
          </p:cNvSpPr>
          <p:nvPr/>
        </p:nvSpPr>
        <p:spPr>
          <a:xfrm xmlns:a="http://schemas.openxmlformats.org/drawingml/2006/main">
            <a:off x="342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C98F99D9-12F5-4C2E-80DB-5486D03646AF}"/>
              </a:ext>
            </a:extLst>
          </p:cNvPr>
          <p:cNvSpPr>
            <a:spLocks xmlns:a="http://schemas.openxmlformats.org/drawingml/2006/main" noGrp="1"/>
          </p:cNvSpPr>
          <p:nvPr/>
        </p:nvSpPr>
        <p:spPr>
          <a:xfrm xmlns:a="http://schemas.openxmlformats.org/drawingml/2006/main">
            <a:off x="381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8E483BB1-02B2-46DA-AD96-2655A06E2AD6}"/>
              </a:ext>
            </a:extLst>
          </p:cNvPr>
          <p:cNvSpPr>
            <a:spLocks xmlns:a="http://schemas.openxmlformats.org/drawingml/2006/main" noGrp="1"/>
          </p:cNvSpPr>
          <p:nvPr/>
        </p:nvSpPr>
        <p:spPr>
          <a:xfrm xmlns:a="http://schemas.openxmlformats.org/drawingml/2006/main">
            <a:off x="419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E213918F-93EE-46A9-9780-772D3D4FE665}"/>
              </a:ext>
            </a:extLst>
          </p:cNvPr>
          <p:cNvSpPr>
            <a:spLocks xmlns:a="http://schemas.openxmlformats.org/drawingml/2006/main" noGrp="1"/>
          </p:cNvSpPr>
          <p:nvPr/>
        </p:nvSpPr>
        <p:spPr>
          <a:xfrm xmlns:a="http://schemas.openxmlformats.org/drawingml/2006/main">
            <a:off x="457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925852B5-BB46-4D53-A5B1-46D2D50DD8D2}"/>
              </a:ext>
            </a:extLst>
          </p:cNvPr>
          <p:cNvSpPr>
            <a:spLocks xmlns:a="http://schemas.openxmlformats.org/drawingml/2006/main" noGrp="1"/>
          </p:cNvSpPr>
          <p:nvPr/>
        </p:nvSpPr>
        <p:spPr>
          <a:xfrm xmlns:a="http://schemas.openxmlformats.org/drawingml/2006/main">
            <a:off x="495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AE891929-65E2-4498-9E9E-D87CF0EC33F7}"/>
              </a:ext>
            </a:extLst>
          </p:cNvPr>
          <p:cNvSpPr>
            <a:spLocks xmlns:a="http://schemas.openxmlformats.org/drawingml/2006/main" noGrp="1"/>
          </p:cNvSpPr>
          <p:nvPr/>
        </p:nvSpPr>
        <p:spPr>
          <a:xfrm xmlns:a="http://schemas.openxmlformats.org/drawingml/2006/main">
            <a:off x="533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63B2D0C7-5975-4871-A2C9-E8252BC274C2}"/>
              </a:ext>
            </a:extLst>
          </p:cNvPr>
          <p:cNvSpPr>
            <a:spLocks xmlns:a="http://schemas.openxmlformats.org/drawingml/2006/main" noGrp="1"/>
          </p:cNvSpPr>
          <p:nvPr/>
        </p:nvSpPr>
        <p:spPr>
          <a:xfrm xmlns:a="http://schemas.openxmlformats.org/drawingml/2006/main">
            <a:off x="571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E1A00548-211F-41FD-8FC0-C4CE5BE49467}"/>
              </a:ext>
            </a:extLst>
          </p:cNvPr>
          <p:cNvSpPr>
            <a:spLocks xmlns:a="http://schemas.openxmlformats.org/drawingml/2006/main" noGrp="1"/>
          </p:cNvSpPr>
          <p:nvPr/>
        </p:nvSpPr>
        <p:spPr>
          <a:xfrm xmlns:a="http://schemas.openxmlformats.org/drawingml/2006/main">
            <a:off x="609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0EA9F4D5-C391-4EE5-BCF2-60EF4810CF7D}"/>
              </a:ext>
            </a:extLst>
          </p:cNvPr>
          <p:cNvSpPr>
            <a:spLocks xmlns:a="http://schemas.openxmlformats.org/drawingml/2006/main" noGrp="1"/>
          </p:cNvSpPr>
          <p:nvPr/>
        </p:nvSpPr>
        <p:spPr>
          <a:xfrm xmlns:a="http://schemas.openxmlformats.org/drawingml/2006/main">
            <a:off x="647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4DF8F44E-2845-4323-B7DF-717D5F9B43BD}"/>
              </a:ext>
            </a:extLst>
          </p:cNvPr>
          <p:cNvSpPr>
            <a:spLocks xmlns:a="http://schemas.openxmlformats.org/drawingml/2006/main" noGrp="1"/>
          </p:cNvSpPr>
          <p:nvPr/>
        </p:nvSpPr>
        <p:spPr>
          <a:xfrm xmlns:a="http://schemas.openxmlformats.org/drawingml/2006/main">
            <a:off x="685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DA335915-821A-47E0-A746-DD82B2F82693}"/>
              </a:ext>
            </a:extLst>
          </p:cNvPr>
          <p:cNvSpPr>
            <a:spLocks xmlns:a="http://schemas.openxmlformats.org/drawingml/2006/main" noGrp="1"/>
          </p:cNvSpPr>
          <p:nvPr/>
        </p:nvSpPr>
        <p:spPr>
          <a:xfrm xmlns:a="http://schemas.openxmlformats.org/drawingml/2006/main">
            <a:off x="723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70CF435A-2954-4E77-8549-5186A3099776}"/>
              </a:ext>
            </a:extLst>
          </p:cNvPr>
          <p:cNvSpPr>
            <a:spLocks xmlns:a="http://schemas.openxmlformats.org/drawingml/2006/main" noGrp="1"/>
          </p:cNvSpPr>
          <p:nvPr/>
        </p:nvSpPr>
        <p:spPr>
          <a:xfrm xmlns:a="http://schemas.openxmlformats.org/drawingml/2006/main">
            <a:off x="762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B8EC9B9F-A7A0-4239-99FB-988E907BFB64}"/>
              </a:ext>
            </a:extLst>
          </p:cNvPr>
          <p:cNvSpPr>
            <a:spLocks xmlns:a="http://schemas.openxmlformats.org/drawingml/2006/main" noGrp="1"/>
          </p:cNvSpPr>
          <p:nvPr/>
        </p:nvSpPr>
        <p:spPr>
          <a:xfrm xmlns:a="http://schemas.openxmlformats.org/drawingml/2006/main">
            <a:off x="800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01FD99EE-FA51-4D6E-BD0D-A08B3026EFAB}"/>
              </a:ext>
            </a:extLst>
          </p:cNvPr>
          <p:cNvSpPr>
            <a:spLocks xmlns:a="http://schemas.openxmlformats.org/drawingml/2006/main" noGrp="1"/>
          </p:cNvSpPr>
          <p:nvPr/>
        </p:nvSpPr>
        <p:spPr>
          <a:xfrm xmlns:a="http://schemas.openxmlformats.org/drawingml/2006/main">
            <a:off x="838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20BBB2D1-9426-4384-9FF5-9F85EC64D4AB}"/>
              </a:ext>
            </a:extLst>
          </p:cNvPr>
          <p:cNvSpPr>
            <a:spLocks xmlns:a="http://schemas.openxmlformats.org/drawingml/2006/main" noGrp="1"/>
          </p:cNvSpPr>
          <p:nvPr/>
        </p:nvSpPr>
        <p:spPr>
          <a:xfrm xmlns:a="http://schemas.openxmlformats.org/drawingml/2006/main">
            <a:off x="876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A9BA244D-1AB8-4C79-A3EA-AA62A00B29FC}"/>
              </a:ext>
            </a:extLst>
          </p:cNvPr>
          <p:cNvSpPr>
            <a:spLocks xmlns:a="http://schemas.openxmlformats.org/drawingml/2006/main" noGrp="1"/>
          </p:cNvSpPr>
          <p:nvPr/>
        </p:nvSpPr>
        <p:spPr>
          <a:xfrm xmlns:a="http://schemas.openxmlformats.org/drawingml/2006/main">
            <a:off x="914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11FB7DFD-386E-4D6F-B866-9D7B04CCBC1A}"/>
              </a:ext>
            </a:extLst>
          </p:cNvPr>
          <p:cNvSpPr>
            <a:spLocks xmlns:a="http://schemas.openxmlformats.org/drawingml/2006/main" noGrp="1"/>
          </p:cNvSpPr>
          <p:nvPr/>
        </p:nvSpPr>
        <p:spPr>
          <a:xfrm xmlns:a="http://schemas.openxmlformats.org/drawingml/2006/main">
            <a:off x="952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ABE826E5-0319-4379-89DD-137DA674322F}"/>
              </a:ext>
            </a:extLst>
          </p:cNvPr>
          <p:cNvSpPr>
            <a:spLocks xmlns:a="http://schemas.openxmlformats.org/drawingml/2006/main" noGrp="1"/>
          </p:cNvSpPr>
          <p:nvPr/>
        </p:nvSpPr>
        <p:spPr>
          <a:xfrm xmlns:a="http://schemas.openxmlformats.org/drawingml/2006/main">
            <a:off x="990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08FE7A4A-D53D-497A-BCD2-690636496ECC}"/>
              </a:ext>
            </a:extLst>
          </p:cNvPr>
          <p:cNvSpPr>
            <a:spLocks xmlns:a="http://schemas.openxmlformats.org/drawingml/2006/main" noGrp="1"/>
          </p:cNvSpPr>
          <p:nvPr/>
        </p:nvSpPr>
        <p:spPr>
          <a:xfrm xmlns:a="http://schemas.openxmlformats.org/drawingml/2006/main">
            <a:off x="1028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4DDC58CD-ED92-4B55-B7CB-C5B2D4CE63B7}"/>
              </a:ext>
            </a:extLst>
          </p:cNvPr>
          <p:cNvSpPr>
            <a:spLocks xmlns:a="http://schemas.openxmlformats.org/drawingml/2006/main" noGrp="1"/>
          </p:cNvSpPr>
          <p:nvPr/>
        </p:nvSpPr>
        <p:spPr>
          <a:xfrm xmlns:a="http://schemas.openxmlformats.org/drawingml/2006/main">
            <a:off x="1066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5A242B8B-0A04-4F27-B342-66B3D56A7881}"/>
              </a:ext>
            </a:extLst>
          </p:cNvPr>
          <p:cNvSpPr>
            <a:spLocks xmlns:a="http://schemas.openxmlformats.org/drawingml/2006/main" noGrp="1"/>
          </p:cNvSpPr>
          <p:nvPr/>
        </p:nvSpPr>
        <p:spPr>
          <a:xfrm xmlns:a="http://schemas.openxmlformats.org/drawingml/2006/main">
            <a:off x="1104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FE047225-1BF8-46F3-8ADF-8C1216C724D8}"/>
              </a:ext>
            </a:extLst>
          </p:cNvPr>
          <p:cNvSpPr>
            <a:spLocks xmlns:a="http://schemas.openxmlformats.org/drawingml/2006/main" noGrp="1"/>
          </p:cNvSpPr>
          <p:nvPr/>
        </p:nvSpPr>
        <p:spPr>
          <a:xfrm xmlns:a="http://schemas.openxmlformats.org/drawingml/2006/main">
            <a:off x="1143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0B728717-B789-49AA-9CB0-C350C23C0D43}"/>
              </a:ext>
            </a:extLst>
          </p:cNvPr>
          <p:cNvSpPr>
            <a:spLocks xmlns:a="http://schemas.openxmlformats.org/drawingml/2006/main" noGrp="1"/>
          </p:cNvSpPr>
          <p:nvPr/>
        </p:nvSpPr>
        <p:spPr>
          <a:xfrm xmlns:a="http://schemas.openxmlformats.org/drawingml/2006/main">
            <a:off x="1181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B418AA88-0D61-436B-963B-277A5CA9F963}"/>
              </a:ext>
            </a:extLst>
          </p:cNvPr>
          <p:cNvSpPr>
            <a:spLocks xmlns:a="http://schemas.openxmlformats.org/drawingml/2006/main" noGrp="1"/>
          </p:cNvSpPr>
          <p:nvPr/>
        </p:nvSpPr>
        <p:spPr>
          <a:xfrm xmlns:a="http://schemas.openxmlformats.org/drawingml/2006/main">
            <a:off x="1219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9FAA7DF8-B9E8-4CC2-99F8-8E8333513812}"/>
              </a:ext>
            </a:extLst>
          </p:cNvPr>
          <p:cNvSpPr>
            <a:spLocks xmlns:a="http://schemas.openxmlformats.org/drawingml/2006/main" noGrp="1"/>
          </p:cNvSpPr>
          <p:nvPr/>
        </p:nvSpPr>
        <p:spPr>
          <a:xfrm xmlns:a="http://schemas.openxmlformats.org/drawingml/2006/main">
            <a:off x="1257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F58DCF9E-AEF8-4430-950E-83B6CF02E012}"/>
              </a:ext>
            </a:extLst>
          </p:cNvPr>
          <p:cNvSpPr>
            <a:spLocks xmlns:a="http://schemas.openxmlformats.org/drawingml/2006/main" noGrp="1"/>
          </p:cNvSpPr>
          <p:nvPr/>
        </p:nvSpPr>
        <p:spPr>
          <a:xfrm xmlns:a="http://schemas.openxmlformats.org/drawingml/2006/main">
            <a:off x="1295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915F7E77-C04C-4C52-A2CD-005DE673CA0F}"/>
              </a:ext>
            </a:extLst>
          </p:cNvPr>
          <p:cNvSpPr>
            <a:spLocks xmlns:a="http://schemas.openxmlformats.org/drawingml/2006/main" noGrp="1"/>
          </p:cNvSpPr>
          <p:nvPr/>
        </p:nvSpPr>
        <p:spPr>
          <a:xfrm xmlns:a="http://schemas.openxmlformats.org/drawingml/2006/main">
            <a:off x="1333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7DDAB541-1EF4-4FB8-93E7-A1FE2438ACA8}"/>
              </a:ext>
            </a:extLst>
          </p:cNvPr>
          <p:cNvSpPr>
            <a:spLocks xmlns:a="http://schemas.openxmlformats.org/drawingml/2006/main" noGrp="1"/>
          </p:cNvSpPr>
          <p:nvPr/>
        </p:nvSpPr>
        <p:spPr>
          <a:xfrm xmlns:a="http://schemas.openxmlformats.org/drawingml/2006/main">
            <a:off x="1371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A9ED2DC0-364B-4F83-B12F-94E3747E42B5}"/>
              </a:ext>
            </a:extLst>
          </p:cNvPr>
          <p:cNvSpPr>
            <a:spLocks xmlns:a="http://schemas.openxmlformats.org/drawingml/2006/main" noGrp="1"/>
          </p:cNvSpPr>
          <p:nvPr/>
        </p:nvSpPr>
        <p:spPr>
          <a:xfrm xmlns:a="http://schemas.openxmlformats.org/drawingml/2006/main">
            <a:off x="1409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C736FDEE-FDD6-425C-AF1E-64EA58510744}"/>
              </a:ext>
            </a:extLst>
          </p:cNvPr>
          <p:cNvSpPr>
            <a:spLocks xmlns:a="http://schemas.openxmlformats.org/drawingml/2006/main" noGrp="1"/>
          </p:cNvSpPr>
          <p:nvPr/>
        </p:nvSpPr>
        <p:spPr>
          <a:xfrm xmlns:a="http://schemas.openxmlformats.org/drawingml/2006/main">
            <a:off x="1447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BDACD0F8-217E-4A6C-9389-587A8AE134DD}"/>
              </a:ext>
            </a:extLst>
          </p:cNvPr>
          <p:cNvSpPr>
            <a:spLocks xmlns:a="http://schemas.openxmlformats.org/drawingml/2006/main" noGrp="1"/>
          </p:cNvSpPr>
          <p:nvPr/>
        </p:nvSpPr>
        <p:spPr>
          <a:xfrm xmlns:a="http://schemas.openxmlformats.org/drawingml/2006/main">
            <a:off x="1485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67780EDC-C971-4C2B-A671-70F7D9461FB0}"/>
              </a:ext>
            </a:extLst>
          </p:cNvPr>
          <p:cNvSpPr>
            <a:spLocks xmlns:a="http://schemas.openxmlformats.org/drawingml/2006/main" noGrp="1"/>
          </p:cNvSpPr>
          <p:nvPr/>
        </p:nvSpPr>
        <p:spPr>
          <a:xfrm xmlns:a="http://schemas.openxmlformats.org/drawingml/2006/main">
            <a:off x="1524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2" name="">
            <a:extLst xmlns:a="http://schemas.openxmlformats.org/drawingml/2006/main">
              <a:ext uri="{FF2B5EF4-FFF2-40B4-BE49-F238E27FC236}">
                <a16:creationId xmlns:a16="http://schemas.microsoft.com/office/drawing/2014/main" id="{DC364CA3-A361-41EF-83E9-0002F7582614}"/>
              </a:ext>
            </a:extLst>
          </p:cNvPr>
          <p:cNvSpPr>
            <a:spLocks xmlns:a="http://schemas.openxmlformats.org/drawingml/2006/main" noGrp="1"/>
          </p:cNvSpPr>
          <p:nvPr/>
        </p:nvSpPr>
        <p:spPr>
          <a:xfrm xmlns:a="http://schemas.openxmlformats.org/drawingml/2006/main">
            <a:off x="1562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F8CFD830-5E05-4BCE-B9D9-1652BA70E95A}"/>
              </a:ext>
            </a:extLst>
          </p:cNvPr>
          <p:cNvSpPr>
            <a:spLocks xmlns:a="http://schemas.openxmlformats.org/drawingml/2006/main" noGrp="1"/>
          </p:cNvSpPr>
          <p:nvPr/>
        </p:nvSpPr>
        <p:spPr>
          <a:xfrm xmlns:a="http://schemas.openxmlformats.org/drawingml/2006/main">
            <a:off x="1600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BC852ED7-D14A-4819-A520-97D595AF4FE0}"/>
              </a:ext>
            </a:extLst>
          </p:cNvPr>
          <p:cNvSpPr>
            <a:spLocks xmlns:a="http://schemas.openxmlformats.org/drawingml/2006/main" noGrp="1"/>
          </p:cNvSpPr>
          <p:nvPr/>
        </p:nvSpPr>
        <p:spPr>
          <a:xfrm xmlns:a="http://schemas.openxmlformats.org/drawingml/2006/main">
            <a:off x="1638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DFC9CACA-BE41-48AE-A66C-D8C991DC4325}"/>
              </a:ext>
            </a:extLst>
          </p:cNvPr>
          <p:cNvSpPr>
            <a:spLocks xmlns:a="http://schemas.openxmlformats.org/drawingml/2006/main" noGrp="1"/>
          </p:cNvSpPr>
          <p:nvPr/>
        </p:nvSpPr>
        <p:spPr>
          <a:xfrm xmlns:a="http://schemas.openxmlformats.org/drawingml/2006/main">
            <a:off x="1676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6" name="">
            <a:extLst xmlns:a="http://schemas.openxmlformats.org/drawingml/2006/main">
              <a:ext uri="{FF2B5EF4-FFF2-40B4-BE49-F238E27FC236}">
                <a16:creationId xmlns:a16="http://schemas.microsoft.com/office/drawing/2014/main" id="{FEE9732B-F455-44AF-A29E-99EFAC0A49D6}"/>
              </a:ext>
            </a:extLst>
          </p:cNvPr>
          <p:cNvSpPr>
            <a:spLocks xmlns:a="http://schemas.openxmlformats.org/drawingml/2006/main" noGrp="1"/>
          </p:cNvSpPr>
          <p:nvPr/>
        </p:nvSpPr>
        <p:spPr>
          <a:xfrm xmlns:a="http://schemas.openxmlformats.org/drawingml/2006/main">
            <a:off x="1714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7" name="">
            <a:extLst xmlns:a="http://schemas.openxmlformats.org/drawingml/2006/main">
              <a:ext uri="{FF2B5EF4-FFF2-40B4-BE49-F238E27FC236}">
                <a16:creationId xmlns:a16="http://schemas.microsoft.com/office/drawing/2014/main" id="{4A4DE65A-89C0-4585-A96D-C1B07CFC8311}"/>
              </a:ext>
            </a:extLst>
          </p:cNvPr>
          <p:cNvSpPr>
            <a:spLocks xmlns:a="http://schemas.openxmlformats.org/drawingml/2006/main" noGrp="1"/>
          </p:cNvSpPr>
          <p:nvPr/>
        </p:nvSpPr>
        <p:spPr>
          <a:xfrm xmlns:a="http://schemas.openxmlformats.org/drawingml/2006/main">
            <a:off x="1752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8" name="">
            <a:extLst xmlns:a="http://schemas.openxmlformats.org/drawingml/2006/main">
              <a:ext uri="{FF2B5EF4-FFF2-40B4-BE49-F238E27FC236}">
                <a16:creationId xmlns:a16="http://schemas.microsoft.com/office/drawing/2014/main" id="{EAFB63CE-C7E1-4581-8A39-23D7B9D5833F}"/>
              </a:ext>
            </a:extLst>
          </p:cNvPr>
          <p:cNvSpPr>
            <a:spLocks xmlns:a="http://schemas.openxmlformats.org/drawingml/2006/main" noGrp="1"/>
          </p:cNvSpPr>
          <p:nvPr/>
        </p:nvSpPr>
        <p:spPr>
          <a:xfrm xmlns:a="http://schemas.openxmlformats.org/drawingml/2006/main">
            <a:off x="1790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8E77AF3E-2561-4CDC-AE75-C2E28E1F292B}"/>
              </a:ext>
            </a:extLst>
          </p:cNvPr>
          <p:cNvSpPr>
            <a:spLocks xmlns:a="http://schemas.openxmlformats.org/drawingml/2006/main" noGrp="1"/>
          </p:cNvSpPr>
          <p:nvPr/>
        </p:nvSpPr>
        <p:spPr>
          <a:xfrm xmlns:a="http://schemas.openxmlformats.org/drawingml/2006/main">
            <a:off x="0" y="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0" name="">
            <a:extLst xmlns:a="http://schemas.openxmlformats.org/drawingml/2006/main">
              <a:ext uri="{FF2B5EF4-FFF2-40B4-BE49-F238E27FC236}">
                <a16:creationId xmlns:a16="http://schemas.microsoft.com/office/drawing/2014/main" id="{3FB14442-89A2-47A5-BF0B-1009BCFAC980}"/>
              </a:ext>
            </a:extLst>
          </p:cNvPr>
          <p:cNvSpPr>
            <a:spLocks xmlns:a="http://schemas.openxmlformats.org/drawingml/2006/main" noGrp="1"/>
          </p:cNvSpPr>
          <p:nvPr/>
        </p:nvSpPr>
        <p:spPr>
          <a:xfrm xmlns:a="http://schemas.openxmlformats.org/drawingml/2006/main">
            <a:off x="0" y="38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1" name="">
            <a:extLst xmlns:a="http://schemas.openxmlformats.org/drawingml/2006/main">
              <a:ext uri="{FF2B5EF4-FFF2-40B4-BE49-F238E27FC236}">
                <a16:creationId xmlns:a16="http://schemas.microsoft.com/office/drawing/2014/main" id="{D1B28DD8-1895-48DF-AA53-7C289DB3783D}"/>
              </a:ext>
            </a:extLst>
          </p:cNvPr>
          <p:cNvSpPr>
            <a:spLocks xmlns:a="http://schemas.openxmlformats.org/drawingml/2006/main" noGrp="1"/>
          </p:cNvSpPr>
          <p:nvPr/>
        </p:nvSpPr>
        <p:spPr>
          <a:xfrm xmlns:a="http://schemas.openxmlformats.org/drawingml/2006/main">
            <a:off x="0" y="76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2" name="">
            <a:extLst xmlns:a="http://schemas.openxmlformats.org/drawingml/2006/main">
              <a:ext uri="{FF2B5EF4-FFF2-40B4-BE49-F238E27FC236}">
                <a16:creationId xmlns:a16="http://schemas.microsoft.com/office/drawing/2014/main" id="{7F3DF3C8-ABAE-45CB-B7B4-DC9D06AAD0B5}"/>
              </a:ext>
            </a:extLst>
          </p:cNvPr>
          <p:cNvSpPr>
            <a:spLocks xmlns:a="http://schemas.openxmlformats.org/drawingml/2006/main" noGrp="1"/>
          </p:cNvSpPr>
          <p:nvPr/>
        </p:nvSpPr>
        <p:spPr>
          <a:xfrm xmlns:a="http://schemas.openxmlformats.org/drawingml/2006/main">
            <a:off x="0" y="114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3" name="">
            <a:extLst xmlns:a="http://schemas.openxmlformats.org/drawingml/2006/main">
              <a:ext uri="{FF2B5EF4-FFF2-40B4-BE49-F238E27FC236}">
                <a16:creationId xmlns:a16="http://schemas.microsoft.com/office/drawing/2014/main" id="{AE7CC9C7-71AA-4B31-907B-FAF7D535A1BE}"/>
              </a:ext>
            </a:extLst>
          </p:cNvPr>
          <p:cNvSpPr>
            <a:spLocks xmlns:a="http://schemas.openxmlformats.org/drawingml/2006/main" noGrp="1"/>
          </p:cNvSpPr>
          <p:nvPr/>
        </p:nvSpPr>
        <p:spPr>
          <a:xfrm xmlns:a="http://schemas.openxmlformats.org/drawingml/2006/main">
            <a:off x="0" y="152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4" name="">
            <a:extLst xmlns:a="http://schemas.openxmlformats.org/drawingml/2006/main">
              <a:ext uri="{FF2B5EF4-FFF2-40B4-BE49-F238E27FC236}">
                <a16:creationId xmlns:a16="http://schemas.microsoft.com/office/drawing/2014/main" id="{0568C93D-98A6-48D3-A3D8-A8577DBF7260}"/>
              </a:ext>
            </a:extLst>
          </p:cNvPr>
          <p:cNvSpPr>
            <a:spLocks xmlns:a="http://schemas.openxmlformats.org/drawingml/2006/main" noGrp="1"/>
          </p:cNvSpPr>
          <p:nvPr/>
        </p:nvSpPr>
        <p:spPr>
          <a:xfrm xmlns:a="http://schemas.openxmlformats.org/drawingml/2006/main">
            <a:off x="0" y="190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5" name="">
            <a:extLst xmlns:a="http://schemas.openxmlformats.org/drawingml/2006/main">
              <a:ext uri="{FF2B5EF4-FFF2-40B4-BE49-F238E27FC236}">
                <a16:creationId xmlns:a16="http://schemas.microsoft.com/office/drawing/2014/main" id="{C096398F-9B03-4C99-8A7C-D8E41C5F26AE}"/>
              </a:ext>
            </a:extLst>
          </p:cNvPr>
          <p:cNvSpPr>
            <a:spLocks xmlns:a="http://schemas.openxmlformats.org/drawingml/2006/main" noGrp="1"/>
          </p:cNvSpPr>
          <p:nvPr/>
        </p:nvSpPr>
        <p:spPr>
          <a:xfrm xmlns:a="http://schemas.openxmlformats.org/drawingml/2006/main">
            <a:off x="0" y="228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6" name="">
            <a:extLst xmlns:a="http://schemas.openxmlformats.org/drawingml/2006/main">
              <a:ext uri="{FF2B5EF4-FFF2-40B4-BE49-F238E27FC236}">
                <a16:creationId xmlns:a16="http://schemas.microsoft.com/office/drawing/2014/main" id="{4FFC4419-208C-426A-A644-EF76A215FD67}"/>
              </a:ext>
            </a:extLst>
          </p:cNvPr>
          <p:cNvSpPr>
            <a:spLocks xmlns:a="http://schemas.openxmlformats.org/drawingml/2006/main" noGrp="1"/>
          </p:cNvSpPr>
          <p:nvPr/>
        </p:nvSpPr>
        <p:spPr>
          <a:xfrm xmlns:a="http://schemas.openxmlformats.org/drawingml/2006/main">
            <a:off x="0" y="266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7" name="">
            <a:extLst xmlns:a="http://schemas.openxmlformats.org/drawingml/2006/main">
              <a:ext uri="{FF2B5EF4-FFF2-40B4-BE49-F238E27FC236}">
                <a16:creationId xmlns:a16="http://schemas.microsoft.com/office/drawing/2014/main" id="{0A893A38-077A-4D96-893E-BF505021203E}"/>
              </a:ext>
            </a:extLst>
          </p:cNvPr>
          <p:cNvSpPr>
            <a:spLocks xmlns:a="http://schemas.openxmlformats.org/drawingml/2006/main" noGrp="1"/>
          </p:cNvSpPr>
          <p:nvPr/>
        </p:nvSpPr>
        <p:spPr>
          <a:xfrm xmlns:a="http://schemas.openxmlformats.org/drawingml/2006/main">
            <a:off x="0" y="304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8" name="">
            <a:extLst xmlns:a="http://schemas.openxmlformats.org/drawingml/2006/main">
              <a:ext uri="{FF2B5EF4-FFF2-40B4-BE49-F238E27FC236}">
                <a16:creationId xmlns:a16="http://schemas.microsoft.com/office/drawing/2014/main" id="{14242E0E-8D01-445A-8938-9682052E3E36}"/>
              </a:ext>
            </a:extLst>
          </p:cNvPr>
          <p:cNvSpPr>
            <a:spLocks xmlns:a="http://schemas.openxmlformats.org/drawingml/2006/main" noGrp="1"/>
          </p:cNvSpPr>
          <p:nvPr/>
        </p:nvSpPr>
        <p:spPr>
          <a:xfrm xmlns:a="http://schemas.openxmlformats.org/drawingml/2006/main">
            <a:off x="0" y="342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9" name="">
            <a:extLst xmlns:a="http://schemas.openxmlformats.org/drawingml/2006/main">
              <a:ext uri="{FF2B5EF4-FFF2-40B4-BE49-F238E27FC236}">
                <a16:creationId xmlns:a16="http://schemas.microsoft.com/office/drawing/2014/main" id="{01A4B1CF-85D6-4ED0-AF4C-4CA3569B230C}"/>
              </a:ext>
            </a:extLst>
          </p:cNvPr>
          <p:cNvSpPr>
            <a:spLocks xmlns:a="http://schemas.openxmlformats.org/drawingml/2006/main" noGrp="1"/>
          </p:cNvSpPr>
          <p:nvPr/>
        </p:nvSpPr>
        <p:spPr>
          <a:xfrm xmlns:a="http://schemas.openxmlformats.org/drawingml/2006/main">
            <a:off x="0" y="381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0" name="">
            <a:extLst xmlns:a="http://schemas.openxmlformats.org/drawingml/2006/main">
              <a:ext uri="{FF2B5EF4-FFF2-40B4-BE49-F238E27FC236}">
                <a16:creationId xmlns:a16="http://schemas.microsoft.com/office/drawing/2014/main" id="{D6FB066F-6592-4A3D-B645-26A70B3CCCA1}"/>
              </a:ext>
            </a:extLst>
          </p:cNvPr>
          <p:cNvSpPr>
            <a:spLocks xmlns:a="http://schemas.openxmlformats.org/drawingml/2006/main" noGrp="1"/>
          </p:cNvSpPr>
          <p:nvPr/>
        </p:nvSpPr>
        <p:spPr>
          <a:xfrm xmlns:a="http://schemas.openxmlformats.org/drawingml/2006/main">
            <a:off x="0" y="419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1" name="">
            <a:extLst xmlns:a="http://schemas.openxmlformats.org/drawingml/2006/main">
              <a:ext uri="{FF2B5EF4-FFF2-40B4-BE49-F238E27FC236}">
                <a16:creationId xmlns:a16="http://schemas.microsoft.com/office/drawing/2014/main" id="{CEC90309-31B4-4DBD-87B8-B33C5D36DD21}"/>
              </a:ext>
            </a:extLst>
          </p:cNvPr>
          <p:cNvSpPr>
            <a:spLocks xmlns:a="http://schemas.openxmlformats.org/drawingml/2006/main" noGrp="1"/>
          </p:cNvSpPr>
          <p:nvPr/>
        </p:nvSpPr>
        <p:spPr>
          <a:xfrm xmlns:a="http://schemas.openxmlformats.org/drawingml/2006/main">
            <a:off x="0" y="457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2" name="">
            <a:extLst xmlns:a="http://schemas.openxmlformats.org/drawingml/2006/main">
              <a:ext uri="{FF2B5EF4-FFF2-40B4-BE49-F238E27FC236}">
                <a16:creationId xmlns:a16="http://schemas.microsoft.com/office/drawing/2014/main" id="{2BE57241-2D18-4313-A65F-F0CE5D262FF8}"/>
              </a:ext>
            </a:extLst>
          </p:cNvPr>
          <p:cNvSpPr>
            <a:spLocks xmlns:a="http://schemas.openxmlformats.org/drawingml/2006/main" noGrp="1"/>
          </p:cNvSpPr>
          <p:nvPr/>
        </p:nvSpPr>
        <p:spPr>
          <a:xfrm xmlns:a="http://schemas.openxmlformats.org/drawingml/2006/main">
            <a:off x="0" y="495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3" name="">
            <a:extLst xmlns:a="http://schemas.openxmlformats.org/drawingml/2006/main">
              <a:ext uri="{FF2B5EF4-FFF2-40B4-BE49-F238E27FC236}">
                <a16:creationId xmlns:a16="http://schemas.microsoft.com/office/drawing/2014/main" id="{DBFA0671-0937-479D-889D-25F4349FDFD0}"/>
              </a:ext>
            </a:extLst>
          </p:cNvPr>
          <p:cNvSpPr>
            <a:spLocks xmlns:a="http://schemas.openxmlformats.org/drawingml/2006/main" noGrp="1"/>
          </p:cNvSpPr>
          <p:nvPr/>
        </p:nvSpPr>
        <p:spPr>
          <a:xfrm xmlns:a="http://schemas.openxmlformats.org/drawingml/2006/main">
            <a:off x="0" y="533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4" name="">
            <a:extLst xmlns:a="http://schemas.openxmlformats.org/drawingml/2006/main">
              <a:ext uri="{FF2B5EF4-FFF2-40B4-BE49-F238E27FC236}">
                <a16:creationId xmlns:a16="http://schemas.microsoft.com/office/drawing/2014/main" id="{E6CDA3E7-CB76-4053-ADC1-B0790D78408A}"/>
              </a:ext>
            </a:extLst>
          </p:cNvPr>
          <p:cNvSpPr>
            <a:spLocks xmlns:a="http://schemas.openxmlformats.org/drawingml/2006/main" noGrp="1"/>
          </p:cNvSpPr>
          <p:nvPr/>
        </p:nvSpPr>
        <p:spPr>
          <a:xfrm xmlns:a="http://schemas.openxmlformats.org/drawingml/2006/main">
            <a:off x="0" y="571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5" name="">
            <a:extLst xmlns:a="http://schemas.openxmlformats.org/drawingml/2006/main">
              <a:ext uri="{FF2B5EF4-FFF2-40B4-BE49-F238E27FC236}">
                <a16:creationId xmlns:a16="http://schemas.microsoft.com/office/drawing/2014/main" id="{1E365697-095F-4F1B-909B-BBF7F1CA5D2D}"/>
              </a:ext>
            </a:extLst>
          </p:cNvPr>
          <p:cNvSpPr>
            <a:spLocks xmlns:a="http://schemas.openxmlformats.org/drawingml/2006/main" noGrp="1"/>
          </p:cNvSpPr>
          <p:nvPr/>
        </p:nvSpPr>
        <p:spPr>
          <a:xfrm xmlns:a="http://schemas.openxmlformats.org/drawingml/2006/main">
            <a:off x="0" y="609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6" name="">
            <a:extLst xmlns:a="http://schemas.openxmlformats.org/drawingml/2006/main">
              <a:ext uri="{FF2B5EF4-FFF2-40B4-BE49-F238E27FC236}">
                <a16:creationId xmlns:a16="http://schemas.microsoft.com/office/drawing/2014/main" id="{870F569D-DCFD-4260-88DF-A7E80BF106E3}"/>
              </a:ext>
            </a:extLst>
          </p:cNvPr>
          <p:cNvSpPr>
            <a:spLocks xmlns:a="http://schemas.openxmlformats.org/drawingml/2006/main" noGrp="1"/>
          </p:cNvSpPr>
          <p:nvPr/>
        </p:nvSpPr>
        <p:spPr>
          <a:xfrm xmlns:a="http://schemas.openxmlformats.org/drawingml/2006/main">
            <a:off x="0" y="647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7" name="">
            <a:extLst xmlns:a="http://schemas.openxmlformats.org/drawingml/2006/main">
              <a:ext uri="{FF2B5EF4-FFF2-40B4-BE49-F238E27FC236}">
                <a16:creationId xmlns:a16="http://schemas.microsoft.com/office/drawing/2014/main" id="{E501D986-565A-45CA-8734-750CF76478D4}"/>
              </a:ext>
            </a:extLst>
          </p:cNvPr>
          <p:cNvSpPr>
            <a:spLocks xmlns:a="http://schemas.openxmlformats.org/drawingml/2006/main" noGrp="1"/>
          </p:cNvSpPr>
          <p:nvPr/>
        </p:nvSpPr>
        <p:spPr>
          <a:xfrm xmlns:a="http://schemas.openxmlformats.org/drawingml/2006/main">
            <a:off x="0" y="685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8" name="">
            <a:extLst xmlns:a="http://schemas.openxmlformats.org/drawingml/2006/main">
              <a:ext uri="{FF2B5EF4-FFF2-40B4-BE49-F238E27FC236}">
                <a16:creationId xmlns:a16="http://schemas.microsoft.com/office/drawing/2014/main" id="{51F611F8-D649-4411-811E-9AC29A4DBBF6}"/>
              </a:ext>
            </a:extLst>
          </p:cNvPr>
          <p:cNvSpPr>
            <a:spLocks xmlns:a="http://schemas.openxmlformats.org/drawingml/2006/main" noGrp="1"/>
          </p:cNvSpPr>
          <p:nvPr/>
        </p:nvSpPr>
        <p:spPr>
          <a:xfrm xmlns:a="http://schemas.openxmlformats.org/drawingml/2006/main">
            <a:off x="0" y="723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9" name="">
            <a:extLst xmlns:a="http://schemas.openxmlformats.org/drawingml/2006/main">
              <a:ext uri="{FF2B5EF4-FFF2-40B4-BE49-F238E27FC236}">
                <a16:creationId xmlns:a16="http://schemas.microsoft.com/office/drawing/2014/main" id="{B123F271-1A5B-4B03-B750-385050DC94C4}"/>
              </a:ext>
            </a:extLst>
          </p:cNvPr>
          <p:cNvSpPr>
            <a:spLocks xmlns:a="http://schemas.openxmlformats.org/drawingml/2006/main" noGrp="1"/>
          </p:cNvSpPr>
          <p:nvPr/>
        </p:nvSpPr>
        <p:spPr>
          <a:xfrm xmlns:a="http://schemas.openxmlformats.org/drawingml/2006/main">
            <a:off x="0" y="762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0" name="">
            <a:extLst xmlns:a="http://schemas.openxmlformats.org/drawingml/2006/main">
              <a:ext uri="{FF2B5EF4-FFF2-40B4-BE49-F238E27FC236}">
                <a16:creationId xmlns:a16="http://schemas.microsoft.com/office/drawing/2014/main" id="{C4801ED5-FF62-4F9F-AD73-819C6F466F54}"/>
              </a:ext>
            </a:extLst>
          </p:cNvPr>
          <p:cNvSpPr>
            <a:spLocks xmlns:a="http://schemas.openxmlformats.org/drawingml/2006/main" noGrp="1"/>
          </p:cNvSpPr>
          <p:nvPr/>
        </p:nvSpPr>
        <p:spPr>
          <a:xfrm xmlns:a="http://schemas.openxmlformats.org/drawingml/2006/main">
            <a:off x="0" y="800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1" name="">
            <a:extLst xmlns:a="http://schemas.openxmlformats.org/drawingml/2006/main">
              <a:ext uri="{FF2B5EF4-FFF2-40B4-BE49-F238E27FC236}">
                <a16:creationId xmlns:a16="http://schemas.microsoft.com/office/drawing/2014/main" id="{A5B35F75-F149-418C-8BC8-9B561D362D18}"/>
              </a:ext>
            </a:extLst>
          </p:cNvPr>
          <p:cNvSpPr>
            <a:spLocks xmlns:a="http://schemas.openxmlformats.org/drawingml/2006/main" noGrp="1"/>
          </p:cNvSpPr>
          <p:nvPr/>
        </p:nvSpPr>
        <p:spPr>
          <a:xfrm xmlns:a="http://schemas.openxmlformats.org/drawingml/2006/main">
            <a:off x="0" y="838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2" name="">
            <a:extLst xmlns:a="http://schemas.openxmlformats.org/drawingml/2006/main">
              <a:ext uri="{FF2B5EF4-FFF2-40B4-BE49-F238E27FC236}">
                <a16:creationId xmlns:a16="http://schemas.microsoft.com/office/drawing/2014/main" id="{0B663110-16AE-42BE-B983-BE4706E9A66C}"/>
              </a:ext>
            </a:extLst>
          </p:cNvPr>
          <p:cNvSpPr>
            <a:spLocks xmlns:a="http://schemas.openxmlformats.org/drawingml/2006/main" noGrp="1"/>
          </p:cNvSpPr>
          <p:nvPr/>
        </p:nvSpPr>
        <p:spPr>
          <a:xfrm xmlns:a="http://schemas.openxmlformats.org/drawingml/2006/main">
            <a:off x="0" y="876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3" name="">
            <a:extLst xmlns:a="http://schemas.openxmlformats.org/drawingml/2006/main">
              <a:ext uri="{FF2B5EF4-FFF2-40B4-BE49-F238E27FC236}">
                <a16:creationId xmlns:a16="http://schemas.microsoft.com/office/drawing/2014/main" id="{2A85BCA2-1ECC-40BA-80D2-66742961BB7E}"/>
              </a:ext>
            </a:extLst>
          </p:cNvPr>
          <p:cNvSpPr>
            <a:spLocks xmlns:a="http://schemas.openxmlformats.org/drawingml/2006/main" noGrp="1"/>
          </p:cNvSpPr>
          <p:nvPr/>
        </p:nvSpPr>
        <p:spPr>
          <a:xfrm xmlns:a="http://schemas.openxmlformats.org/drawingml/2006/main">
            <a:off x="0" y="914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4" name="">
            <a:extLst xmlns:a="http://schemas.openxmlformats.org/drawingml/2006/main">
              <a:ext uri="{FF2B5EF4-FFF2-40B4-BE49-F238E27FC236}">
                <a16:creationId xmlns:a16="http://schemas.microsoft.com/office/drawing/2014/main" id="{C4D69BB0-E7BA-4AD3-BBE8-A7AB9DB80797}"/>
              </a:ext>
            </a:extLst>
          </p:cNvPr>
          <p:cNvSpPr>
            <a:spLocks xmlns:a="http://schemas.openxmlformats.org/drawingml/2006/main" noGrp="1"/>
          </p:cNvSpPr>
          <p:nvPr/>
        </p:nvSpPr>
        <p:spPr>
          <a:xfrm xmlns:a="http://schemas.openxmlformats.org/drawingml/2006/main">
            <a:off x="0" y="952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5" name="">
            <a:extLst xmlns:a="http://schemas.openxmlformats.org/drawingml/2006/main">
              <a:ext uri="{FF2B5EF4-FFF2-40B4-BE49-F238E27FC236}">
                <a16:creationId xmlns:a16="http://schemas.microsoft.com/office/drawing/2014/main" id="{7C161D4D-822E-4FCD-A9A2-9E9AE89B7EB0}"/>
              </a:ext>
            </a:extLst>
          </p:cNvPr>
          <p:cNvSpPr>
            <a:spLocks xmlns:a="http://schemas.openxmlformats.org/drawingml/2006/main" noGrp="1"/>
          </p:cNvSpPr>
          <p:nvPr/>
        </p:nvSpPr>
        <p:spPr>
          <a:xfrm xmlns:a="http://schemas.openxmlformats.org/drawingml/2006/main">
            <a:off x="0" y="990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6" name="">
            <a:extLst xmlns:a="http://schemas.openxmlformats.org/drawingml/2006/main">
              <a:ext uri="{FF2B5EF4-FFF2-40B4-BE49-F238E27FC236}">
                <a16:creationId xmlns:a16="http://schemas.microsoft.com/office/drawing/2014/main" id="{42CD0AAB-9870-480E-BA31-BEC61B760417}"/>
              </a:ext>
            </a:extLst>
          </p:cNvPr>
          <p:cNvSpPr>
            <a:spLocks xmlns:a="http://schemas.openxmlformats.org/drawingml/2006/main" noGrp="1"/>
          </p:cNvSpPr>
          <p:nvPr/>
        </p:nvSpPr>
        <p:spPr>
          <a:xfrm xmlns:a="http://schemas.openxmlformats.org/drawingml/2006/main">
            <a:off x="762000" y="666750"/>
            <a:ext cx="16383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A5FAA"/>
                </a:solidFill>
                <a:latin typeface="Helvetica Neue"/>
                <a:ea typeface="Helvetica Neue"/>
                <a:cs typeface="Helvetica Neue"/>
              </a:defRPr>
            </a:defPPr>
            <a:lvl1pPr>
              <a:defRPr sz="1725" b="1">
                <a:solidFill>
                  <a:srgbClr val="1A5FAA"/>
                </a:solidFill>
                <a:latin typeface="Helvetica Neue"/>
                <a:ea typeface="Helvetica Neue"/>
                <a:cs typeface="Helvetica Neue"/>
              </a:defRPr>
            </a:lvl1pPr>
            <a:lvl2pPr>
              <a:defRPr sz="1725" b="1">
                <a:solidFill>
                  <a:srgbClr val="1A5FAA"/>
                </a:solidFill>
                <a:latin typeface="Helvetica Neue"/>
                <a:ea typeface="Helvetica Neue"/>
                <a:cs typeface="Helvetica Neue"/>
              </a:defRPr>
            </a:lvl2pPr>
            <a:lvl3pPr>
              <a:defRPr sz="1725" b="1">
                <a:solidFill>
                  <a:srgbClr val="1A5FAA"/>
                </a:solidFill>
                <a:latin typeface="Helvetica Neue"/>
                <a:ea typeface="Helvetica Neue"/>
                <a:cs typeface="Helvetica Neue"/>
              </a:defRPr>
            </a:lvl3pPr>
            <a:lvl4pPr>
              <a:defRPr sz="1725" b="1">
                <a:solidFill>
                  <a:srgbClr val="1A5FAA"/>
                </a:solidFill>
                <a:latin typeface="Helvetica Neue"/>
                <a:ea typeface="Helvetica Neue"/>
                <a:cs typeface="Helvetica Neue"/>
              </a:defRPr>
            </a:lvl4pPr>
            <a:lvl5pPr>
              <a:defRPr sz="1725" b="1">
                <a:solidFill>
                  <a:srgbClr val="1A5FAA"/>
                </a:solidFill>
                <a:latin typeface="Helvetica Neue"/>
                <a:ea typeface="Helvetica Neue"/>
                <a:cs typeface="Helvetica Neue"/>
              </a:defRPr>
            </a:lvl5pPr>
            <a:lvl6pPr>
              <a:defRPr sz="1725" b="1">
                <a:solidFill>
                  <a:srgbClr val="1A5FAA"/>
                </a:solidFill>
                <a:latin typeface="Helvetica Neue"/>
                <a:ea typeface="Helvetica Neue"/>
                <a:cs typeface="Helvetica Neue"/>
              </a:defRPr>
            </a:lvl6pPr>
            <a:lvl7pPr>
              <a:defRPr sz="1725" b="1">
                <a:solidFill>
                  <a:srgbClr val="1A5FAA"/>
                </a:solidFill>
                <a:latin typeface="Helvetica Neue"/>
                <a:ea typeface="Helvetica Neue"/>
                <a:cs typeface="Helvetica Neue"/>
              </a:defRPr>
            </a:lvl7pPr>
            <a:lvl8pPr>
              <a:defRPr sz="1725" b="1">
                <a:solidFill>
                  <a:srgbClr val="1A5FAA"/>
                </a:solidFill>
                <a:latin typeface="Helvetica Neue"/>
                <a:ea typeface="Helvetica Neue"/>
                <a:cs typeface="Helvetica Neue"/>
              </a:defRPr>
            </a:lvl8pPr>
            <a:lvl9pPr>
              <a:defRPr sz="1725" b="1">
                <a:solidFill>
                  <a:srgbClr val="1A5FAA"/>
                </a:solidFill>
                <a:latin typeface="Helvetica Neue"/>
                <a:ea typeface="Helvetica Neue"/>
                <a:cs typeface="Helvetica Neue"/>
              </a:defRPr>
            </a:lvl9pPr>
          </a:lstStyle>
          <a:p xmlns:a="http://schemas.openxmlformats.org/drawingml/2006/main">
            <a:pPr>
              <a:defRPr sz="1725" b="1">
                <a:solidFill>
                  <a:srgbClr val="1A5FAA"/>
                </a:solidFill>
                <a:latin typeface="Helvetica Neue"/>
                <a:ea typeface="Helvetica Neue"/>
                <a:cs typeface="Helvetica Neue"/>
              </a:defRPr>
            </a:pPr>
            <a:r>
              <a:rPr sz="1725" b="1">
                <a:solidFill>
                  <a:srgbClr val="1A5FAA"/>
                </a:solidFill>
                <a:latin typeface="Helvetica Neue"/>
                <a:ea typeface="Helvetica Neue"/>
                <a:cs typeface="Helvetica Neue"/>
              </a:rPr>
              <a:t>SUPPORTING · EVIDENCE AND CLAIM BOUNDARIES</a:t>
            </a:r>
          </a:p>
        </p:txBody>
      </p:sp>
      <p:sp>
        <p:nvSpPr>
          <p:cNvPr id="77" name="">
            <a:extLst xmlns:a="http://schemas.openxmlformats.org/drawingml/2006/main">
              <a:ext uri="{FF2B5EF4-FFF2-40B4-BE49-F238E27FC236}">
                <a16:creationId xmlns:a16="http://schemas.microsoft.com/office/drawing/2014/main" id="{8267D59C-48A1-4650-894D-2734B3AAFC6F}"/>
              </a:ext>
            </a:extLst>
          </p:cNvPr>
          <p:cNvSpPr>
            <a:spLocks xmlns:a="http://schemas.openxmlformats.org/drawingml/2006/main" noGrp="1"/>
          </p:cNvSpPr>
          <p:nvPr/>
        </p:nvSpPr>
        <p:spPr>
          <a:xfrm xmlns:a="http://schemas.openxmlformats.org/drawingml/2006/main">
            <a:off x="762000" y="1066800"/>
            <a:ext cx="16764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4350" b="1">
                <a:solidFill>
                  <a:srgbClr val="16191D"/>
                </a:solidFill>
                <a:latin typeface="Helvetica Neue"/>
                <a:ea typeface="Helvetica Neue"/>
                <a:cs typeface="Helvetica Neue"/>
              </a:defRPr>
            </a:defPPr>
            <a:lvl1pPr>
              <a:defRPr sz="4350" b="1">
                <a:solidFill>
                  <a:srgbClr val="16191D"/>
                </a:solidFill>
                <a:latin typeface="Helvetica Neue"/>
                <a:ea typeface="Helvetica Neue"/>
                <a:cs typeface="Helvetica Neue"/>
              </a:defRPr>
            </a:lvl1pPr>
            <a:lvl2pPr>
              <a:defRPr sz="4350" b="1">
                <a:solidFill>
                  <a:srgbClr val="16191D"/>
                </a:solidFill>
                <a:latin typeface="Helvetica Neue"/>
                <a:ea typeface="Helvetica Neue"/>
                <a:cs typeface="Helvetica Neue"/>
              </a:defRPr>
            </a:lvl2pPr>
            <a:lvl3pPr>
              <a:defRPr sz="4350" b="1">
                <a:solidFill>
                  <a:srgbClr val="16191D"/>
                </a:solidFill>
                <a:latin typeface="Helvetica Neue"/>
                <a:ea typeface="Helvetica Neue"/>
                <a:cs typeface="Helvetica Neue"/>
              </a:defRPr>
            </a:lvl3pPr>
            <a:lvl4pPr>
              <a:defRPr sz="4350" b="1">
                <a:solidFill>
                  <a:srgbClr val="16191D"/>
                </a:solidFill>
                <a:latin typeface="Helvetica Neue"/>
                <a:ea typeface="Helvetica Neue"/>
                <a:cs typeface="Helvetica Neue"/>
              </a:defRPr>
            </a:lvl4pPr>
            <a:lvl5pPr>
              <a:defRPr sz="4350" b="1">
                <a:solidFill>
                  <a:srgbClr val="16191D"/>
                </a:solidFill>
                <a:latin typeface="Helvetica Neue"/>
                <a:ea typeface="Helvetica Neue"/>
                <a:cs typeface="Helvetica Neue"/>
              </a:defRPr>
            </a:lvl5pPr>
            <a:lvl6pPr>
              <a:defRPr sz="4350" b="1">
                <a:solidFill>
                  <a:srgbClr val="16191D"/>
                </a:solidFill>
                <a:latin typeface="Helvetica Neue"/>
                <a:ea typeface="Helvetica Neue"/>
                <a:cs typeface="Helvetica Neue"/>
              </a:defRPr>
            </a:lvl6pPr>
            <a:lvl7pPr>
              <a:defRPr sz="4350" b="1">
                <a:solidFill>
                  <a:srgbClr val="16191D"/>
                </a:solidFill>
                <a:latin typeface="Helvetica Neue"/>
                <a:ea typeface="Helvetica Neue"/>
                <a:cs typeface="Helvetica Neue"/>
              </a:defRPr>
            </a:lvl7pPr>
            <a:lvl8pPr>
              <a:defRPr sz="4350" b="1">
                <a:solidFill>
                  <a:srgbClr val="16191D"/>
                </a:solidFill>
                <a:latin typeface="Helvetica Neue"/>
                <a:ea typeface="Helvetica Neue"/>
                <a:cs typeface="Helvetica Neue"/>
              </a:defRPr>
            </a:lvl8pPr>
            <a:lvl9pPr>
              <a:defRPr sz="4350" b="1">
                <a:solidFill>
                  <a:srgbClr val="16191D"/>
                </a:solidFill>
                <a:latin typeface="Helvetica Neue"/>
                <a:ea typeface="Helvetica Neue"/>
                <a:cs typeface="Helvetica Neue"/>
              </a:defRPr>
            </a:lvl9pPr>
          </a:lstStyle>
          <a:p xmlns:a="http://schemas.openxmlformats.org/drawingml/2006/main">
            <a:pPr>
              <a:defRPr sz="4350" b="1">
                <a:solidFill>
                  <a:srgbClr val="16191D"/>
                </a:solidFill>
                <a:latin typeface="Helvetica Neue"/>
                <a:ea typeface="Helvetica Neue"/>
                <a:cs typeface="Helvetica Neue"/>
              </a:defRPr>
            </a:pPr>
            <a:r>
              <a:rPr sz="4350" b="1">
                <a:solidFill>
                  <a:srgbClr val="16191D"/>
                </a:solidFill>
                <a:latin typeface="Helvetica Neue"/>
                <a:ea typeface="Helvetica Neue"/>
                <a:cs typeface="Helvetica Neue"/>
              </a:rPr>
              <a:t>Preliminary observations and the mechanisms still to test</a:t>
            </a:r>
          </a:p>
        </p:txBody>
      </p:sp>
      <p:sp>
        <p:nvSpPr>
          <p:cNvPr id="78" name="">
            <a:extLst xmlns:a="http://schemas.openxmlformats.org/drawingml/2006/main">
              <a:ext uri="{FF2B5EF4-FFF2-40B4-BE49-F238E27FC236}">
                <a16:creationId xmlns:a16="http://schemas.microsoft.com/office/drawing/2014/main" id="{699CBF6A-645D-470D-93EF-271E75E4AA89}"/>
              </a:ext>
            </a:extLst>
          </p:cNvPr>
          <p:cNvSpPr>
            <a:spLocks xmlns:a="http://schemas.openxmlformats.org/drawingml/2006/main" noGrp="1"/>
          </p:cNvSpPr>
          <p:nvPr/>
        </p:nvSpPr>
        <p:spPr>
          <a:xfrm xmlns:a="http://schemas.openxmlformats.org/drawingml/2006/main">
            <a:off x="762000" y="9620250"/>
            <a:ext cx="16764000" cy="19050"/>
          </a:xfrm>
          <a:prstGeom xmlns:a="http://schemas.openxmlformats.org/drawingml/2006/main" prst="rect">
            <a:avLst/>
          </a:prstGeom>
          <a:solidFill xmlns:a="http://schemas.openxmlformats.org/drawingml/2006/main">
            <a:srgbClr val="DDE2E8"/>
          </a:solidFill>
          <a:ln xmlns:a="http://schemas.openxmlformats.org/drawingml/2006/main" w="0">
            <a:noFill/>
          </a:ln>
        </p:spPr>
      </p:sp>
      <p:sp>
        <p:nvSpPr>
          <p:cNvPr id="79" name="">
            <a:extLst xmlns:a="http://schemas.openxmlformats.org/drawingml/2006/main">
              <a:ext uri="{FF2B5EF4-FFF2-40B4-BE49-F238E27FC236}">
                <a16:creationId xmlns:a16="http://schemas.microsoft.com/office/drawing/2014/main" id="{E5DBDE92-1660-4FCF-90B1-6574C184F617}"/>
              </a:ext>
            </a:extLst>
          </p:cNvPr>
          <p:cNvSpPr>
            <a:spLocks xmlns:a="http://schemas.openxmlformats.org/drawingml/2006/main" noGrp="1"/>
          </p:cNvSpPr>
          <p:nvPr/>
        </p:nvSpPr>
        <p:spPr>
          <a:xfrm xmlns:a="http://schemas.openxmlformats.org/drawingml/2006/main">
            <a:off x="762000" y="9810750"/>
            <a:ext cx="1447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00" b="0">
                <a:solidFill>
                  <a:srgbClr val="5B6168"/>
                </a:solidFill>
                <a:latin typeface="Helvetica Neue"/>
                <a:ea typeface="Helvetica Neue"/>
                <a:cs typeface="Helvetica Neue"/>
              </a:defRPr>
            </a:defPPr>
            <a:lvl1pPr>
              <a:defRPr sz="1500" b="0">
                <a:solidFill>
                  <a:srgbClr val="5B6168"/>
                </a:solidFill>
                <a:latin typeface="Helvetica Neue"/>
                <a:ea typeface="Helvetica Neue"/>
                <a:cs typeface="Helvetica Neue"/>
              </a:defRPr>
            </a:lvl1pPr>
            <a:lvl2pPr>
              <a:defRPr sz="1500" b="0">
                <a:solidFill>
                  <a:srgbClr val="5B6168"/>
                </a:solidFill>
                <a:latin typeface="Helvetica Neue"/>
                <a:ea typeface="Helvetica Neue"/>
                <a:cs typeface="Helvetica Neue"/>
              </a:defRPr>
            </a:lvl2pPr>
            <a:lvl3pPr>
              <a:defRPr sz="1500" b="0">
                <a:solidFill>
                  <a:srgbClr val="5B6168"/>
                </a:solidFill>
                <a:latin typeface="Helvetica Neue"/>
                <a:ea typeface="Helvetica Neue"/>
                <a:cs typeface="Helvetica Neue"/>
              </a:defRPr>
            </a:lvl3pPr>
            <a:lvl4pPr>
              <a:defRPr sz="1500" b="0">
                <a:solidFill>
                  <a:srgbClr val="5B6168"/>
                </a:solidFill>
                <a:latin typeface="Helvetica Neue"/>
                <a:ea typeface="Helvetica Neue"/>
                <a:cs typeface="Helvetica Neue"/>
              </a:defRPr>
            </a:lvl4pPr>
            <a:lvl5pPr>
              <a:defRPr sz="1500" b="0">
                <a:solidFill>
                  <a:srgbClr val="5B6168"/>
                </a:solidFill>
                <a:latin typeface="Helvetica Neue"/>
                <a:ea typeface="Helvetica Neue"/>
                <a:cs typeface="Helvetica Neue"/>
              </a:defRPr>
            </a:lvl5pPr>
            <a:lvl6pPr>
              <a:defRPr sz="1500" b="0">
                <a:solidFill>
                  <a:srgbClr val="5B6168"/>
                </a:solidFill>
                <a:latin typeface="Helvetica Neue"/>
                <a:ea typeface="Helvetica Neue"/>
                <a:cs typeface="Helvetica Neue"/>
              </a:defRPr>
            </a:lvl6pPr>
            <a:lvl7pPr>
              <a:defRPr sz="1500" b="0">
                <a:solidFill>
                  <a:srgbClr val="5B6168"/>
                </a:solidFill>
                <a:latin typeface="Helvetica Neue"/>
                <a:ea typeface="Helvetica Neue"/>
                <a:cs typeface="Helvetica Neue"/>
              </a:defRPr>
            </a:lvl7pPr>
            <a:lvl8pPr>
              <a:defRPr sz="1500" b="0">
                <a:solidFill>
                  <a:srgbClr val="5B6168"/>
                </a:solidFill>
                <a:latin typeface="Helvetica Neue"/>
                <a:ea typeface="Helvetica Neue"/>
                <a:cs typeface="Helvetica Neue"/>
              </a:defRPr>
            </a:lvl8pPr>
            <a:lvl9pPr>
              <a:defRPr sz="1500" b="0">
                <a:solidFill>
                  <a:srgbClr val="5B6168"/>
                </a:solidFill>
                <a:latin typeface="Helvetica Neue"/>
                <a:ea typeface="Helvetica Neue"/>
                <a:cs typeface="Helvetica Neue"/>
              </a:defRPr>
            </a:lvl9pPr>
          </a:lstStyle>
          <a:p xmlns:a="http://schemas.openxmlformats.org/drawingml/2006/main">
            <a:pPr>
              <a:defRPr sz="1500" b="0">
                <a:solidFill>
                  <a:srgbClr val="5B6168"/>
                </a:solidFill>
                <a:latin typeface="Helvetica Neue"/>
                <a:ea typeface="Helvetica Neue"/>
                <a:cs typeface="Helvetica Neue"/>
              </a:defRPr>
            </a:pPr>
            <a:r>
              <a:rPr sz="1500" b="0">
                <a:solidFill>
                  <a:srgbClr val="5B6168"/>
                </a:solidFill>
                <a:latin typeface="Helvetica Neue"/>
                <a:ea typeface="Helvetica Neue"/>
                <a:cs typeface="Helvetica Neue"/>
              </a:rPr>
              <a:t>First Contact · Yuefeng Yin · Future Fellowship</a:t>
            </a:r>
          </a:p>
        </p:txBody>
      </p:sp>
      <p:sp>
        <p:nvSpPr>
          <p:cNvPr id="80" name="">
            <a:extLst xmlns:a="http://schemas.openxmlformats.org/drawingml/2006/main">
              <a:ext uri="{FF2B5EF4-FFF2-40B4-BE49-F238E27FC236}">
                <a16:creationId xmlns:a16="http://schemas.microsoft.com/office/drawing/2014/main" id="{C8F1BD5E-B3D5-40BB-A88E-2A14ABD689B4}"/>
              </a:ext>
            </a:extLst>
          </p:cNvPr>
          <p:cNvSpPr>
            <a:spLocks xmlns:a="http://schemas.openxmlformats.org/drawingml/2006/main" noGrp="1"/>
          </p:cNvSpPr>
          <p:nvPr/>
        </p:nvSpPr>
        <p:spPr>
          <a:xfrm xmlns:a="http://schemas.openxmlformats.org/drawingml/2006/main">
            <a:off x="16002000" y="981075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lgn="r">
              <a:defRPr sz="1500" b="1">
                <a:solidFill>
                  <a:srgbClr val="1A5FAA"/>
                </a:solidFill>
                <a:latin typeface="Helvetica Neue"/>
                <a:ea typeface="Helvetica Neue"/>
                <a:cs typeface="Helvetica Neue"/>
              </a:defRPr>
            </a:defPPr>
            <a:lvl1pPr algn="r">
              <a:defRPr sz="1500" b="1">
                <a:solidFill>
                  <a:srgbClr val="1A5FAA"/>
                </a:solidFill>
                <a:latin typeface="Helvetica Neue"/>
                <a:ea typeface="Helvetica Neue"/>
                <a:cs typeface="Helvetica Neue"/>
              </a:defRPr>
            </a:lvl1pPr>
            <a:lvl2pPr algn="r">
              <a:defRPr sz="1500" b="1">
                <a:solidFill>
                  <a:srgbClr val="1A5FAA"/>
                </a:solidFill>
                <a:latin typeface="Helvetica Neue"/>
                <a:ea typeface="Helvetica Neue"/>
                <a:cs typeface="Helvetica Neue"/>
              </a:defRPr>
            </a:lvl2pPr>
            <a:lvl3pPr algn="r">
              <a:defRPr sz="1500" b="1">
                <a:solidFill>
                  <a:srgbClr val="1A5FAA"/>
                </a:solidFill>
                <a:latin typeface="Helvetica Neue"/>
                <a:ea typeface="Helvetica Neue"/>
                <a:cs typeface="Helvetica Neue"/>
              </a:defRPr>
            </a:lvl3pPr>
            <a:lvl4pPr algn="r">
              <a:defRPr sz="1500" b="1">
                <a:solidFill>
                  <a:srgbClr val="1A5FAA"/>
                </a:solidFill>
                <a:latin typeface="Helvetica Neue"/>
                <a:ea typeface="Helvetica Neue"/>
                <a:cs typeface="Helvetica Neue"/>
              </a:defRPr>
            </a:lvl4pPr>
            <a:lvl5pPr algn="r">
              <a:defRPr sz="1500" b="1">
                <a:solidFill>
                  <a:srgbClr val="1A5FAA"/>
                </a:solidFill>
                <a:latin typeface="Helvetica Neue"/>
                <a:ea typeface="Helvetica Neue"/>
                <a:cs typeface="Helvetica Neue"/>
              </a:defRPr>
            </a:lvl5pPr>
            <a:lvl6pPr algn="r">
              <a:defRPr sz="1500" b="1">
                <a:solidFill>
                  <a:srgbClr val="1A5FAA"/>
                </a:solidFill>
                <a:latin typeface="Helvetica Neue"/>
                <a:ea typeface="Helvetica Neue"/>
                <a:cs typeface="Helvetica Neue"/>
              </a:defRPr>
            </a:lvl6pPr>
            <a:lvl7pPr algn="r">
              <a:defRPr sz="1500" b="1">
                <a:solidFill>
                  <a:srgbClr val="1A5FAA"/>
                </a:solidFill>
                <a:latin typeface="Helvetica Neue"/>
                <a:ea typeface="Helvetica Neue"/>
                <a:cs typeface="Helvetica Neue"/>
              </a:defRPr>
            </a:lvl7pPr>
            <a:lvl8pPr algn="r">
              <a:defRPr sz="1500" b="1">
                <a:solidFill>
                  <a:srgbClr val="1A5FAA"/>
                </a:solidFill>
                <a:latin typeface="Helvetica Neue"/>
                <a:ea typeface="Helvetica Neue"/>
                <a:cs typeface="Helvetica Neue"/>
              </a:defRPr>
            </a:lvl8pPr>
            <a:lvl9pPr algn="r">
              <a:defRPr sz="1500" b="1">
                <a:solidFill>
                  <a:srgbClr val="1A5FAA"/>
                </a:solidFill>
                <a:latin typeface="Helvetica Neue"/>
                <a:ea typeface="Helvetica Neue"/>
                <a:cs typeface="Helvetica Neue"/>
              </a:defRPr>
            </a:lvl9pPr>
          </a:lstStyle>
          <a:p xmlns:a="http://schemas.openxmlformats.org/drawingml/2006/main">
            <a:pPr algn="r">
              <a:defRPr sz="1500" b="1">
                <a:solidFill>
                  <a:srgbClr val="1A5FAA"/>
                </a:solidFill>
                <a:latin typeface="Helvetica Neue"/>
                <a:ea typeface="Helvetica Neue"/>
                <a:cs typeface="Helvetica Neue"/>
              </a:defRPr>
            </a:pPr>
            <a:r>
              <a:rPr sz="1500" b="1">
                <a:solidFill>
                  <a:srgbClr val="1A5FAA"/>
                </a:solidFill>
                <a:latin typeface="Helvetica Neue"/>
                <a:ea typeface="Helvetica Neue"/>
                <a:cs typeface="Helvetica Neue"/>
              </a:rPr>
              <a:t>Supporting 4</a:t>
            </a:r>
          </a:p>
        </p:txBody>
      </p:sp>
      <p:graphicFrame>
        <p:nvGraphicFramePr>
          <p:cNvPr id="81" name="">
            <a:extLst xmlns:a="http://schemas.openxmlformats.org/drawingml/2006/main">
              <a:ext uri="{FF2B5EF4-FFF2-40B4-BE49-F238E27FC236}">
                <a16:creationId xmlns:a16="http://schemas.microsoft.com/office/drawing/2014/main" id="{6BC42961-FB38-4B0C-B7AA-617923109612}"/>
              </a:ext>
            </a:extLst>
          </p:cNvPr>
          <p:cNvGraphicFramePr/>
          <p:nvPr/>
        </p:nvGraphicFramePr>
        <p:xfrm>
          <a:off xmlns:a="http://schemas.openxmlformats.org/drawingml/2006/main" x="762000" y="2857500"/>
          <a:ext xmlns:a="http://schemas.openxmlformats.org/drawingml/2006/main" cx="16764000" cy="6238875"/>
        </p:xfrm>
        <a:graphic xmlns:a="http://schemas.openxmlformats.org/drawingml/2006/main">
          <a:graphicData uri="http://schemas.openxmlformats.org/drawingml/2006/table">
            <a:tbl>
              <a:tblPr/>
              <a:tblGrid>
                <a:gridCol w="7620000"/>
                <a:gridCol w="9144000"/>
              </a:tblGrid>
              <a:tr h="714375">
                <a:tc>
                  <a:txBody>
                    <a:bodyPr/>
                    <a:lstStyle/>
                    <a:p>
                      <a:r>
                        <a:rPr sz="2175" b="1">
                          <a:solidFill>
                            <a:srgbClr val="FFFFFF"/>
                          </a:solidFill>
                          <a:latin typeface="Helvetica Neue"/>
                          <a:ea typeface="Helvetica Neue"/>
                          <a:cs typeface="Helvetica Neue"/>
                        </a:rPr>
                        <a:t>Supported observation</a:t>
                      </a:r>
                    </a:p>
                  </a:txBody>
                  <a:tcPr marL="152400" marR="152400" marT="142875" marB="95250" anchor="t">
                    <a:lnL w="9525">
                      <a:solidFill>
                        <a:srgbClr val="DDE2E8"/>
                      </a:solidFill>
                    </a:lnL>
                    <a:lnR w="9525">
                      <a:solidFill>
                        <a:srgbClr val="DDE2E8"/>
                      </a:solidFill>
                    </a:lnR>
                    <a:lnT w="9525">
                      <a:solidFill>
                        <a:srgbClr val="DDE2E8"/>
                      </a:solidFill>
                    </a:lnT>
                    <a:lnB w="9525">
                      <a:solidFill>
                        <a:srgbClr val="DDE2E8"/>
                      </a:solidFill>
                    </a:lnB>
                    <a:solidFill>
                      <a:srgbClr val="0F3F73"/>
                    </a:solidFill>
                  </a:tcPr>
                </a:tc>
                <a:tc>
                  <a:txBody>
                    <a:bodyPr/>
                    <a:lstStyle/>
                    <a:p>
                      <a:r>
                        <a:rPr sz="2175" b="1">
                          <a:solidFill>
                            <a:srgbClr val="FFFFFF"/>
                          </a:solidFill>
                          <a:latin typeface="Helvetica Neue"/>
                          <a:ea typeface="Helvetica Neue"/>
                          <a:cs typeface="Helvetica Neue"/>
                        </a:rPr>
                        <a:t>Interpretation or test still needed</a:t>
                      </a:r>
                    </a:p>
                  </a:txBody>
                  <a:tcPr marL="152400" marR="152400" marT="142875" marB="95250" anchor="t">
                    <a:lnR w="9525">
                      <a:solidFill>
                        <a:srgbClr val="DDE2E8"/>
                      </a:solidFill>
                    </a:lnR>
                    <a:lnT w="9525">
                      <a:solidFill>
                        <a:srgbClr val="DDE2E8"/>
                      </a:solidFill>
                    </a:lnT>
                    <a:lnB w="9525">
                      <a:solidFill>
                        <a:srgbClr val="DDE2E8"/>
                      </a:solidFill>
                    </a:lnB>
                    <a:solidFill>
                      <a:srgbClr val="0F3F73"/>
                    </a:solidFill>
                  </a:tcPr>
                </a:tc>
              </a:tr>
              <a:tr h="1333500">
                <a:tc>
                  <a:txBody>
                    <a:bodyPr/>
                    <a:lstStyle/>
                    <a:p>
                      <a:r>
                        <a:rPr sz="2175">
                          <a:solidFill>
                            <a:srgbClr val="16191D"/>
                          </a:solidFill>
                          <a:latin typeface="Helvetica Neue"/>
                          <a:ea typeface="Helvetica Neue"/>
                          <a:cs typeface="Helvetica Neue"/>
                        </a:rPr>
                        <a:t>MX₂ stack gap ≈ 0.392 eV</a:t>
                      </a:r>
                    </a:p>
                    <a:p>
                      <a:r>
                        <a:rPr sz="2175">
                          <a:solidFill>
                            <a:srgbClr val="16191D"/>
                          </a:solidFill>
                          <a:latin typeface="Helvetica Neue"/>
                          <a:ea typeface="Helvetica Neue"/>
                          <a:cs typeface="Helvetica Neue"/>
                        </a:rPr>
                        <a:t>Isolated monolayer ≈ 1.784 eV</a:t>
                      </a:r>
                    </a:p>
                  </a:txBody>
                  <a:tcPr marL="152400" marR="152400" marT="142875" marB="95250" anchor="t">
                    <a:lnL w="9525">
                      <a:solidFill>
                        <a:srgbClr val="DDE2E8"/>
                      </a:solidFill>
                    </a:lnL>
                    <a:lnR w="9525">
                      <a:solidFill>
                        <a:srgbClr val="DDE2E8"/>
                      </a:solidFill>
                    </a:lnR>
                    <a:lnB w="9525">
                      <a:solidFill>
                        <a:srgbClr val="DDE2E8"/>
                      </a:solidFill>
                    </a:lnB>
                    <a:solidFill>
                      <a:srgbClr val="FFFFFF"/>
                    </a:solidFill>
                  </a:tcPr>
                </a:tc>
                <a:tc>
                  <a:txBody>
                    <a:bodyPr/>
                    <a:lstStyle/>
                    <a:p>
                      <a:r>
                        <a:rPr sz="2175">
                          <a:solidFill>
                            <a:srgbClr val="16191D"/>
                          </a:solidFill>
                          <a:latin typeface="Helvetica Neue"/>
                          <a:ea typeface="Helvetica Neue"/>
                          <a:cs typeface="Helvetica Neue"/>
                        </a:rPr>
                        <a:t>Resolve charge redistribution, orbital mixing and screening.</a:t>
                      </a:r>
                    </a:p>
                  </a:txBody>
                  <a:tcPr marL="152400" marR="152400" marT="142875" marB="95250" anchor="t">
                    <a:lnR w="9525">
                      <a:solidFill>
                        <a:srgbClr val="DDE2E8"/>
                      </a:solidFill>
                    </a:lnR>
                    <a:lnB w="9525">
                      <a:solidFill>
                        <a:srgbClr val="DDE2E8"/>
                      </a:solidFill>
                    </a:lnB>
                    <a:solidFill>
                      <a:srgbClr val="FFFFFF"/>
                    </a:solidFill>
                  </a:tcPr>
                </a:tc>
              </a:tr>
              <a:tr h="1428750">
                <a:tc>
                  <a:txBody>
                    <a:bodyPr/>
                    <a:lstStyle/>
                    <a:p>
                      <a:r>
                        <a:rPr sz="2175">
                          <a:solidFill>
                            <a:srgbClr val="16191D"/>
                          </a:solidFill>
                          <a:latin typeface="Helvetica Neue"/>
                          <a:ea typeface="Helvetica Neue"/>
                          <a:cs typeface="Helvetica Neue"/>
                        </a:rPr>
                        <a:t>At 0.01 V/Å: gap reduction</a:t>
                      </a:r>
                    </a:p>
                    <a:p>
                      <a:r>
                        <a:rPr sz="2175">
                          <a:solidFill>
                            <a:srgbClr val="16191D"/>
                          </a:solidFill>
                          <a:latin typeface="Helvetica Neue"/>
                          <a:ea typeface="Helvetica Neue"/>
                          <a:cs typeface="Helvetica Neue"/>
                        </a:rPr>
                        <a:t>Stack 32.497 meV; bare bilayer 0.057 meV</a:t>
                      </a:r>
                    </a:p>
                  </a:txBody>
                  <a:tcPr marL="152400" marR="152400" marT="142875" marB="95250" anchor="t">
                    <a:lnL w="9525">
                      <a:solidFill>
                        <a:srgbClr val="DDE2E8"/>
                      </a:solidFill>
                    </a:lnL>
                    <a:lnR w="9525">
                      <a:solidFill>
                        <a:srgbClr val="DDE2E8"/>
                      </a:solidFill>
                    </a:lnR>
                    <a:lnB w="9525">
                      <a:solidFill>
                        <a:srgbClr val="DDE2E8"/>
                      </a:solidFill>
                    </a:lnB>
                    <a:solidFill>
                      <a:srgbClr val="F3F6FA"/>
                    </a:solidFill>
                  </a:tcPr>
                </a:tc>
                <a:tc>
                  <a:txBody>
                    <a:bodyPr/>
                    <a:lstStyle/>
                    <a:p>
                      <a:r>
                        <a:rPr sz="2175">
                          <a:solidFill>
                            <a:srgbClr val="16191D"/>
                          </a:solidFill>
                          <a:latin typeface="Helvetica Neue"/>
                          <a:ea typeface="Helvetica Neue"/>
                          <a:cs typeface="Helvetica Neue"/>
                        </a:rPr>
                        <a:t>Separate field sensitivity from useful current injection.</a:t>
                      </a:r>
                    </a:p>
                    <a:p>
                      <a:r>
                        <a:rPr sz="2175">
                          <a:solidFill>
                            <a:srgbClr val="16191D"/>
                          </a:solidFill>
                          <a:latin typeface="Helvetica Neue"/>
                          <a:ea typeface="Helvetica Neue"/>
                          <a:cs typeface="Helvetica Neue"/>
                        </a:rPr>
                        <a:t>No stronger-binding claim without binding energies.</a:t>
                      </a:r>
                    </a:p>
                  </a:txBody>
                  <a:tcPr marL="152400" marR="152400" marT="142875" marB="95250" anchor="t">
                    <a:lnR w="9525">
                      <a:solidFill>
                        <a:srgbClr val="DDE2E8"/>
                      </a:solidFill>
                    </a:lnR>
                    <a:lnB w="9525">
                      <a:solidFill>
                        <a:srgbClr val="DDE2E8"/>
                      </a:solidFill>
                    </a:lnB>
                    <a:solidFill>
                      <a:srgbClr val="F3F6FA"/>
                    </a:solidFill>
                  </a:tcPr>
                </a:tc>
              </a:tr>
              <a:tr h="1428750">
                <a:tc>
                  <a:txBody>
                    <a:bodyPr/>
                    <a:lstStyle/>
                    <a:p>
                      <a:r>
                        <a:rPr sz="2175">
                          <a:solidFill>
                            <a:srgbClr val="16191D"/>
                          </a:solidFill>
                          <a:latin typeface="Helvetica Neue"/>
                          <a:ea typeface="Helvetica Neue"/>
                          <a:cs typeface="Helvetica Neue"/>
                        </a:rPr>
                        <a:t>Ordered Xene layer in supplied structural figure</a:t>
                      </a:r>
                    </a:p>
                  </a:txBody>
                  <a:tcPr marL="152400" marR="152400" marT="142875" marB="95250" anchor="t">
                    <a:lnL w="9525">
                      <a:solidFill>
                        <a:srgbClr val="DDE2E8"/>
                      </a:solidFill>
                    </a:lnL>
                    <a:lnR w="9525">
                      <a:solidFill>
                        <a:srgbClr val="DDE2E8"/>
                      </a:solidFill>
                    </a:lnR>
                    <a:lnB w="9525">
                      <a:solidFill>
                        <a:srgbClr val="DDE2E8"/>
                      </a:solidFill>
                    </a:lnB>
                    <a:solidFill>
                      <a:srgbClr val="FFFFFF"/>
                    </a:solidFill>
                  </a:tcPr>
                </a:tc>
                <a:tc>
                  <a:txBody>
                    <a:bodyPr/>
                    <a:lstStyle/>
                    <a:p>
                      <a:r>
                        <a:rPr sz="2175">
                          <a:solidFill>
                            <a:srgbClr val="16191D"/>
                          </a:solidFill>
                          <a:latin typeface="Helvetica Neue"/>
                          <a:ea typeface="Helvetica Neue"/>
                          <a:cs typeface="Helvetica Neue"/>
                        </a:rPr>
                        <a:t>Reconstructed geometry is illustrative. Test relaxation,</a:t>
                      </a:r>
                    </a:p>
                    <a:p>
                      <a:r>
                        <a:rPr sz="2175">
                          <a:solidFill>
                            <a:srgbClr val="16191D"/>
                          </a:solidFill>
                          <a:latin typeface="Helvetica Neue"/>
                          <a:ea typeface="Helvetica Neue"/>
                          <a:cs typeface="Helvetica Neue"/>
                        </a:rPr>
                        <a:t>structural protection and electronic function independently.</a:t>
                      </a:r>
                    </a:p>
                  </a:txBody>
                  <a:tcPr marL="152400" marR="152400" marT="142875" marB="95250" anchor="t">
                    <a:lnR w="9525">
                      <a:solidFill>
                        <a:srgbClr val="DDE2E8"/>
                      </a:solidFill>
                    </a:lnR>
                    <a:lnB w="9525">
                      <a:solidFill>
                        <a:srgbClr val="DDE2E8"/>
                      </a:solidFill>
                    </a:lnB>
                    <a:solidFill>
                      <a:srgbClr val="FFFFFF"/>
                    </a:solidFill>
                  </a:tcPr>
                </a:tc>
              </a:tr>
              <a:tr h="1333500">
                <a:tc>
                  <a:txBody>
                    <a:bodyPr/>
                    <a:lstStyle/>
                    <a:p>
                      <a:r>
                        <a:rPr sz="2175">
                          <a:solidFill>
                            <a:srgbClr val="16191D"/>
                          </a:solidFill>
                          <a:latin typeface="Helvetica Neue"/>
                          <a:ea typeface="Helvetica Neue"/>
                          <a:cs typeface="Helvetica Neue"/>
                        </a:rPr>
                        <a:t>674 geometry–field calculations / 36 stacks</a:t>
                      </a:r>
                    </a:p>
                  </a:txBody>
                  <a:tcPr marL="152400" marR="152400" marT="142875" marB="95250" anchor="t">
                    <a:lnL w="9525">
                      <a:solidFill>
                        <a:srgbClr val="DDE2E8"/>
                      </a:solidFill>
                    </a:lnL>
                    <a:lnR w="9525">
                      <a:solidFill>
                        <a:srgbClr val="DDE2E8"/>
                      </a:solidFill>
                    </a:lnR>
                    <a:lnB w="9525">
                      <a:solidFill>
                        <a:srgbClr val="DDE2E8"/>
                      </a:solidFill>
                    </a:lnB>
                    <a:solidFill>
                      <a:srgbClr val="F3F6FA"/>
                    </a:solidFill>
                  </a:tcPr>
                </a:tc>
                <a:tc>
                  <a:txBody>
                    <a:bodyPr/>
                    <a:lstStyle/>
                    <a:p>
                      <a:r>
                        <a:rPr sz="2175">
                          <a:solidFill>
                            <a:srgbClr val="16191D"/>
                          </a:solidFill>
                          <a:latin typeface="Helvetica Neue"/>
                          <a:ea typeface="Helvetica Neue"/>
                          <a:cs typeface="Helvetica Neue"/>
                        </a:rPr>
                        <a:t>This counts completed calculations, not 674 unique</a:t>
                      </a:r>
                    </a:p>
                    <a:p>
                      <a:r>
                        <a:rPr sz="2175">
                          <a:solidFill>
                            <a:srgbClr val="16191D"/>
                          </a:solidFill>
                          <a:latin typeface="Helvetica Neue"/>
                          <a:ea typeface="Helvetica Neue"/>
                          <a:cs typeface="Helvetica Neue"/>
                        </a:rPr>
                        <a:t>structures or a validated Feature-Zone benchmark.</a:t>
                      </a:r>
                    </a:p>
                  </a:txBody>
                  <a:tcPr marL="152400" marR="152400" marT="142875" marB="95250" anchor="t">
                    <a:lnR w="9525">
                      <a:solidFill>
                        <a:srgbClr val="DDE2E8"/>
                      </a:solidFill>
                    </a:lnR>
                    <a:lnB w="9525">
                      <a:solidFill>
                        <a:srgbClr val="DDE2E8"/>
                      </a:solidFill>
                    </a:lnB>
                    <a:solidFill>
                      <a:srgbClr val="F3F6FA"/>
                    </a:solidFill>
                  </a:tcPr>
                </a:tc>
              </a:tr>
            </a:tbl>
          </a:graphicData>
        </a:graphic>
      </p:graphicFrame>
    </p:spTree>
    <p:extLst>
      <p:ext uri="{BB962C8B-B14F-4D97-AF65-F5344CB8AC3E}">
        <p14:creationId xmlns:p14="http://schemas.microsoft.com/office/powerpoint/2010/main" val="1167012240"/>
      </p:ext>
    </p:extLst>
  </p:cSld>
</p:sld>
</file>

<file path=ppt/slides/slide20.xml><?xml version="1.0" encoding="utf-8"?>
<p:sld xmlns:p="http://schemas.openxmlformats.org/presentationml/2006/main" show="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2" name="">
            <a:extLst xmlns:a="http://schemas.openxmlformats.org/drawingml/2006/main">
              <a:ext uri="{FF2B5EF4-FFF2-40B4-BE49-F238E27FC236}">
                <a16:creationId xmlns:a16="http://schemas.microsoft.com/office/drawing/2014/main" id="{4D8F284C-E294-4D8A-8F42-C7006BCB5562}"/>
              </a:ext>
            </a:extLst>
          </p:cNvPr>
          <p:cNvSpPr>
            <a:spLocks xmlns:a="http://schemas.openxmlformats.org/drawingml/2006/main" noGrp="1"/>
          </p:cNvSpPr>
          <p:nvPr/>
        </p:nvSpPr>
        <p:spPr>
          <a:xfrm xmlns:a="http://schemas.openxmlformats.org/drawingml/2006/main">
            <a:off x="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1FD45480-6044-4E60-A3BF-89C87615203C}"/>
              </a:ext>
            </a:extLst>
          </p:cNvPr>
          <p:cNvSpPr>
            <a:spLocks xmlns:a="http://schemas.openxmlformats.org/drawingml/2006/main" noGrp="1"/>
          </p:cNvSpPr>
          <p:nvPr/>
        </p:nvSpPr>
        <p:spPr>
          <a:xfrm xmlns:a="http://schemas.openxmlformats.org/drawingml/2006/main">
            <a:off x="38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FCD3750F-0185-4145-9019-282F98AB7677}"/>
              </a:ext>
            </a:extLst>
          </p:cNvPr>
          <p:cNvSpPr>
            <a:spLocks xmlns:a="http://schemas.openxmlformats.org/drawingml/2006/main" noGrp="1"/>
          </p:cNvSpPr>
          <p:nvPr/>
        </p:nvSpPr>
        <p:spPr>
          <a:xfrm xmlns:a="http://schemas.openxmlformats.org/drawingml/2006/main">
            <a:off x="76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644D75F6-8D79-4FCB-A548-51924F314A6B}"/>
              </a:ext>
            </a:extLst>
          </p:cNvPr>
          <p:cNvSpPr>
            <a:spLocks xmlns:a="http://schemas.openxmlformats.org/drawingml/2006/main" noGrp="1"/>
          </p:cNvSpPr>
          <p:nvPr/>
        </p:nvSpPr>
        <p:spPr>
          <a:xfrm xmlns:a="http://schemas.openxmlformats.org/drawingml/2006/main">
            <a:off x="114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EBB5F8BF-316C-4772-9D7E-55C606F2D693}"/>
              </a:ext>
            </a:extLst>
          </p:cNvPr>
          <p:cNvSpPr>
            <a:spLocks xmlns:a="http://schemas.openxmlformats.org/drawingml/2006/main" noGrp="1"/>
          </p:cNvSpPr>
          <p:nvPr/>
        </p:nvSpPr>
        <p:spPr>
          <a:xfrm xmlns:a="http://schemas.openxmlformats.org/drawingml/2006/main">
            <a:off x="152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F42FD2F5-8B77-4D01-AC86-9F28DB95D1B7}"/>
              </a:ext>
            </a:extLst>
          </p:cNvPr>
          <p:cNvSpPr>
            <a:spLocks xmlns:a="http://schemas.openxmlformats.org/drawingml/2006/main" noGrp="1"/>
          </p:cNvSpPr>
          <p:nvPr/>
        </p:nvSpPr>
        <p:spPr>
          <a:xfrm xmlns:a="http://schemas.openxmlformats.org/drawingml/2006/main">
            <a:off x="190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01202323-B834-4856-972D-08FA15777502}"/>
              </a:ext>
            </a:extLst>
          </p:cNvPr>
          <p:cNvSpPr>
            <a:spLocks xmlns:a="http://schemas.openxmlformats.org/drawingml/2006/main" noGrp="1"/>
          </p:cNvSpPr>
          <p:nvPr/>
        </p:nvSpPr>
        <p:spPr>
          <a:xfrm xmlns:a="http://schemas.openxmlformats.org/drawingml/2006/main">
            <a:off x="228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3AF9159E-E8C6-419E-8DA0-4D5E0D51865B}"/>
              </a:ext>
            </a:extLst>
          </p:cNvPr>
          <p:cNvSpPr>
            <a:spLocks xmlns:a="http://schemas.openxmlformats.org/drawingml/2006/main" noGrp="1"/>
          </p:cNvSpPr>
          <p:nvPr/>
        </p:nvSpPr>
        <p:spPr>
          <a:xfrm xmlns:a="http://schemas.openxmlformats.org/drawingml/2006/main">
            <a:off x="266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58B08BCA-5033-49F6-830B-495097195EC9}"/>
              </a:ext>
            </a:extLst>
          </p:cNvPr>
          <p:cNvSpPr>
            <a:spLocks xmlns:a="http://schemas.openxmlformats.org/drawingml/2006/main" noGrp="1"/>
          </p:cNvSpPr>
          <p:nvPr/>
        </p:nvSpPr>
        <p:spPr>
          <a:xfrm xmlns:a="http://schemas.openxmlformats.org/drawingml/2006/main">
            <a:off x="304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8D441EA7-5905-44C6-BFF4-9C4D86CEDB55}"/>
              </a:ext>
            </a:extLst>
          </p:cNvPr>
          <p:cNvSpPr>
            <a:spLocks xmlns:a="http://schemas.openxmlformats.org/drawingml/2006/main" noGrp="1"/>
          </p:cNvSpPr>
          <p:nvPr/>
        </p:nvSpPr>
        <p:spPr>
          <a:xfrm xmlns:a="http://schemas.openxmlformats.org/drawingml/2006/main">
            <a:off x="342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29A7EF77-0A47-4123-8890-1DC34F9507B1}"/>
              </a:ext>
            </a:extLst>
          </p:cNvPr>
          <p:cNvSpPr>
            <a:spLocks xmlns:a="http://schemas.openxmlformats.org/drawingml/2006/main" noGrp="1"/>
          </p:cNvSpPr>
          <p:nvPr/>
        </p:nvSpPr>
        <p:spPr>
          <a:xfrm xmlns:a="http://schemas.openxmlformats.org/drawingml/2006/main">
            <a:off x="381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4F235EC1-0D08-4473-8562-17A71DA74DC3}"/>
              </a:ext>
            </a:extLst>
          </p:cNvPr>
          <p:cNvSpPr>
            <a:spLocks xmlns:a="http://schemas.openxmlformats.org/drawingml/2006/main" noGrp="1"/>
          </p:cNvSpPr>
          <p:nvPr/>
        </p:nvSpPr>
        <p:spPr>
          <a:xfrm xmlns:a="http://schemas.openxmlformats.org/drawingml/2006/main">
            <a:off x="419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8CD7DFCE-8B9A-457F-B135-A871F6B01012}"/>
              </a:ext>
            </a:extLst>
          </p:cNvPr>
          <p:cNvSpPr>
            <a:spLocks xmlns:a="http://schemas.openxmlformats.org/drawingml/2006/main" noGrp="1"/>
          </p:cNvSpPr>
          <p:nvPr/>
        </p:nvSpPr>
        <p:spPr>
          <a:xfrm xmlns:a="http://schemas.openxmlformats.org/drawingml/2006/main">
            <a:off x="457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8635E317-43DC-4F8E-A7EC-FC207996EBAC}"/>
              </a:ext>
            </a:extLst>
          </p:cNvPr>
          <p:cNvSpPr>
            <a:spLocks xmlns:a="http://schemas.openxmlformats.org/drawingml/2006/main" noGrp="1"/>
          </p:cNvSpPr>
          <p:nvPr/>
        </p:nvSpPr>
        <p:spPr>
          <a:xfrm xmlns:a="http://schemas.openxmlformats.org/drawingml/2006/main">
            <a:off x="495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B3AB509B-FCD6-434F-89E8-2FB292A400D0}"/>
              </a:ext>
            </a:extLst>
          </p:cNvPr>
          <p:cNvSpPr>
            <a:spLocks xmlns:a="http://schemas.openxmlformats.org/drawingml/2006/main" noGrp="1"/>
          </p:cNvSpPr>
          <p:nvPr/>
        </p:nvSpPr>
        <p:spPr>
          <a:xfrm xmlns:a="http://schemas.openxmlformats.org/drawingml/2006/main">
            <a:off x="533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6C3F9A02-54E8-4439-B9F9-322426CBAC81}"/>
              </a:ext>
            </a:extLst>
          </p:cNvPr>
          <p:cNvSpPr>
            <a:spLocks xmlns:a="http://schemas.openxmlformats.org/drawingml/2006/main" noGrp="1"/>
          </p:cNvSpPr>
          <p:nvPr/>
        </p:nvSpPr>
        <p:spPr>
          <a:xfrm xmlns:a="http://schemas.openxmlformats.org/drawingml/2006/main">
            <a:off x="571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551E6599-1655-4607-BFB8-1CD2796429F0}"/>
              </a:ext>
            </a:extLst>
          </p:cNvPr>
          <p:cNvSpPr>
            <a:spLocks xmlns:a="http://schemas.openxmlformats.org/drawingml/2006/main" noGrp="1"/>
          </p:cNvSpPr>
          <p:nvPr/>
        </p:nvSpPr>
        <p:spPr>
          <a:xfrm xmlns:a="http://schemas.openxmlformats.org/drawingml/2006/main">
            <a:off x="609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CB0B4753-6238-44C5-BA26-DF741AEB2276}"/>
              </a:ext>
            </a:extLst>
          </p:cNvPr>
          <p:cNvSpPr>
            <a:spLocks xmlns:a="http://schemas.openxmlformats.org/drawingml/2006/main" noGrp="1"/>
          </p:cNvSpPr>
          <p:nvPr/>
        </p:nvSpPr>
        <p:spPr>
          <a:xfrm xmlns:a="http://schemas.openxmlformats.org/drawingml/2006/main">
            <a:off x="647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8D965FCD-C371-48AD-8D99-20E13FB10B2C}"/>
              </a:ext>
            </a:extLst>
          </p:cNvPr>
          <p:cNvSpPr>
            <a:spLocks xmlns:a="http://schemas.openxmlformats.org/drawingml/2006/main" noGrp="1"/>
          </p:cNvSpPr>
          <p:nvPr/>
        </p:nvSpPr>
        <p:spPr>
          <a:xfrm xmlns:a="http://schemas.openxmlformats.org/drawingml/2006/main">
            <a:off x="685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58AAC14A-2A19-4A8D-BD97-DABEC95F7134}"/>
              </a:ext>
            </a:extLst>
          </p:cNvPr>
          <p:cNvSpPr>
            <a:spLocks xmlns:a="http://schemas.openxmlformats.org/drawingml/2006/main" noGrp="1"/>
          </p:cNvSpPr>
          <p:nvPr/>
        </p:nvSpPr>
        <p:spPr>
          <a:xfrm xmlns:a="http://schemas.openxmlformats.org/drawingml/2006/main">
            <a:off x="723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7D2D9D7A-EA4A-4722-9F15-E1071F3509DD}"/>
              </a:ext>
            </a:extLst>
          </p:cNvPr>
          <p:cNvSpPr>
            <a:spLocks xmlns:a="http://schemas.openxmlformats.org/drawingml/2006/main" noGrp="1"/>
          </p:cNvSpPr>
          <p:nvPr/>
        </p:nvSpPr>
        <p:spPr>
          <a:xfrm xmlns:a="http://schemas.openxmlformats.org/drawingml/2006/main">
            <a:off x="762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1B8109EE-63DF-4E6D-AF78-5FDB50FB38BA}"/>
              </a:ext>
            </a:extLst>
          </p:cNvPr>
          <p:cNvSpPr>
            <a:spLocks xmlns:a="http://schemas.openxmlformats.org/drawingml/2006/main" noGrp="1"/>
          </p:cNvSpPr>
          <p:nvPr/>
        </p:nvSpPr>
        <p:spPr>
          <a:xfrm xmlns:a="http://schemas.openxmlformats.org/drawingml/2006/main">
            <a:off x="800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D1D16714-2662-476E-B7C4-19E26A634126}"/>
              </a:ext>
            </a:extLst>
          </p:cNvPr>
          <p:cNvSpPr>
            <a:spLocks xmlns:a="http://schemas.openxmlformats.org/drawingml/2006/main" noGrp="1"/>
          </p:cNvSpPr>
          <p:nvPr/>
        </p:nvSpPr>
        <p:spPr>
          <a:xfrm xmlns:a="http://schemas.openxmlformats.org/drawingml/2006/main">
            <a:off x="838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A4D9CBCB-6F5A-409A-99AC-B186CE59565E}"/>
              </a:ext>
            </a:extLst>
          </p:cNvPr>
          <p:cNvSpPr>
            <a:spLocks xmlns:a="http://schemas.openxmlformats.org/drawingml/2006/main" noGrp="1"/>
          </p:cNvSpPr>
          <p:nvPr/>
        </p:nvSpPr>
        <p:spPr>
          <a:xfrm xmlns:a="http://schemas.openxmlformats.org/drawingml/2006/main">
            <a:off x="876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32AACDFD-0D07-4DAD-A4D6-3D67C843DFCA}"/>
              </a:ext>
            </a:extLst>
          </p:cNvPr>
          <p:cNvSpPr>
            <a:spLocks xmlns:a="http://schemas.openxmlformats.org/drawingml/2006/main" noGrp="1"/>
          </p:cNvSpPr>
          <p:nvPr/>
        </p:nvSpPr>
        <p:spPr>
          <a:xfrm xmlns:a="http://schemas.openxmlformats.org/drawingml/2006/main">
            <a:off x="914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0A7BE0D7-45B5-4D75-AC37-C22DCC87C194}"/>
              </a:ext>
            </a:extLst>
          </p:cNvPr>
          <p:cNvSpPr>
            <a:spLocks xmlns:a="http://schemas.openxmlformats.org/drawingml/2006/main" noGrp="1"/>
          </p:cNvSpPr>
          <p:nvPr/>
        </p:nvSpPr>
        <p:spPr>
          <a:xfrm xmlns:a="http://schemas.openxmlformats.org/drawingml/2006/main">
            <a:off x="952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AE7C5330-F3B6-44C4-A75D-D35742EA60AF}"/>
              </a:ext>
            </a:extLst>
          </p:cNvPr>
          <p:cNvSpPr>
            <a:spLocks xmlns:a="http://schemas.openxmlformats.org/drawingml/2006/main" noGrp="1"/>
          </p:cNvSpPr>
          <p:nvPr/>
        </p:nvSpPr>
        <p:spPr>
          <a:xfrm xmlns:a="http://schemas.openxmlformats.org/drawingml/2006/main">
            <a:off x="990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2CC032E4-39CA-4440-9D9C-0047CBF4E155}"/>
              </a:ext>
            </a:extLst>
          </p:cNvPr>
          <p:cNvSpPr>
            <a:spLocks xmlns:a="http://schemas.openxmlformats.org/drawingml/2006/main" noGrp="1"/>
          </p:cNvSpPr>
          <p:nvPr/>
        </p:nvSpPr>
        <p:spPr>
          <a:xfrm xmlns:a="http://schemas.openxmlformats.org/drawingml/2006/main">
            <a:off x="1028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77A3AC03-1072-4F3B-A9C8-541E2F178CD8}"/>
              </a:ext>
            </a:extLst>
          </p:cNvPr>
          <p:cNvSpPr>
            <a:spLocks xmlns:a="http://schemas.openxmlformats.org/drawingml/2006/main" noGrp="1"/>
          </p:cNvSpPr>
          <p:nvPr/>
        </p:nvSpPr>
        <p:spPr>
          <a:xfrm xmlns:a="http://schemas.openxmlformats.org/drawingml/2006/main">
            <a:off x="1066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6D6C4BD7-E7D7-4555-8979-20C4145A597F}"/>
              </a:ext>
            </a:extLst>
          </p:cNvPr>
          <p:cNvSpPr>
            <a:spLocks xmlns:a="http://schemas.openxmlformats.org/drawingml/2006/main" noGrp="1"/>
          </p:cNvSpPr>
          <p:nvPr/>
        </p:nvSpPr>
        <p:spPr>
          <a:xfrm xmlns:a="http://schemas.openxmlformats.org/drawingml/2006/main">
            <a:off x="1104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AA3EFBB9-AD33-4FE2-82BE-D4C83973CCAC}"/>
              </a:ext>
            </a:extLst>
          </p:cNvPr>
          <p:cNvSpPr>
            <a:spLocks xmlns:a="http://schemas.openxmlformats.org/drawingml/2006/main" noGrp="1"/>
          </p:cNvSpPr>
          <p:nvPr/>
        </p:nvSpPr>
        <p:spPr>
          <a:xfrm xmlns:a="http://schemas.openxmlformats.org/drawingml/2006/main">
            <a:off x="1143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E75C3DCE-F609-4133-AB08-6B6E483C0CC5}"/>
              </a:ext>
            </a:extLst>
          </p:cNvPr>
          <p:cNvSpPr>
            <a:spLocks xmlns:a="http://schemas.openxmlformats.org/drawingml/2006/main" noGrp="1"/>
          </p:cNvSpPr>
          <p:nvPr/>
        </p:nvSpPr>
        <p:spPr>
          <a:xfrm xmlns:a="http://schemas.openxmlformats.org/drawingml/2006/main">
            <a:off x="1181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15148CDB-D508-4274-A884-27C04D10920A}"/>
              </a:ext>
            </a:extLst>
          </p:cNvPr>
          <p:cNvSpPr>
            <a:spLocks xmlns:a="http://schemas.openxmlformats.org/drawingml/2006/main" noGrp="1"/>
          </p:cNvSpPr>
          <p:nvPr/>
        </p:nvSpPr>
        <p:spPr>
          <a:xfrm xmlns:a="http://schemas.openxmlformats.org/drawingml/2006/main">
            <a:off x="1219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18EDA05B-E951-4FF4-858D-A8B57954C8BF}"/>
              </a:ext>
            </a:extLst>
          </p:cNvPr>
          <p:cNvSpPr>
            <a:spLocks xmlns:a="http://schemas.openxmlformats.org/drawingml/2006/main" noGrp="1"/>
          </p:cNvSpPr>
          <p:nvPr/>
        </p:nvSpPr>
        <p:spPr>
          <a:xfrm xmlns:a="http://schemas.openxmlformats.org/drawingml/2006/main">
            <a:off x="1257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15350A86-864D-45F2-B11F-72ACF9BD53C3}"/>
              </a:ext>
            </a:extLst>
          </p:cNvPr>
          <p:cNvSpPr>
            <a:spLocks xmlns:a="http://schemas.openxmlformats.org/drawingml/2006/main" noGrp="1"/>
          </p:cNvSpPr>
          <p:nvPr/>
        </p:nvSpPr>
        <p:spPr>
          <a:xfrm xmlns:a="http://schemas.openxmlformats.org/drawingml/2006/main">
            <a:off x="1295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3EAB37BC-CB67-4C3B-8D02-467C99A0EEBA}"/>
              </a:ext>
            </a:extLst>
          </p:cNvPr>
          <p:cNvSpPr>
            <a:spLocks xmlns:a="http://schemas.openxmlformats.org/drawingml/2006/main" noGrp="1"/>
          </p:cNvSpPr>
          <p:nvPr/>
        </p:nvSpPr>
        <p:spPr>
          <a:xfrm xmlns:a="http://schemas.openxmlformats.org/drawingml/2006/main">
            <a:off x="1333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EFC87FA7-953D-4610-8B06-FDC5159EAD67}"/>
              </a:ext>
            </a:extLst>
          </p:cNvPr>
          <p:cNvSpPr>
            <a:spLocks xmlns:a="http://schemas.openxmlformats.org/drawingml/2006/main" noGrp="1"/>
          </p:cNvSpPr>
          <p:nvPr/>
        </p:nvSpPr>
        <p:spPr>
          <a:xfrm xmlns:a="http://schemas.openxmlformats.org/drawingml/2006/main">
            <a:off x="1371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60B9BD5E-2EBD-4B85-8E81-74A20CC3BFF3}"/>
              </a:ext>
            </a:extLst>
          </p:cNvPr>
          <p:cNvSpPr>
            <a:spLocks xmlns:a="http://schemas.openxmlformats.org/drawingml/2006/main" noGrp="1"/>
          </p:cNvSpPr>
          <p:nvPr/>
        </p:nvSpPr>
        <p:spPr>
          <a:xfrm xmlns:a="http://schemas.openxmlformats.org/drawingml/2006/main">
            <a:off x="1409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08D2D936-4D3A-44A8-8623-C0381842AB48}"/>
              </a:ext>
            </a:extLst>
          </p:cNvPr>
          <p:cNvSpPr>
            <a:spLocks xmlns:a="http://schemas.openxmlformats.org/drawingml/2006/main" noGrp="1"/>
          </p:cNvSpPr>
          <p:nvPr/>
        </p:nvSpPr>
        <p:spPr>
          <a:xfrm xmlns:a="http://schemas.openxmlformats.org/drawingml/2006/main">
            <a:off x="1447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9680C31E-F2FC-4B43-AD9F-1099FC2729D3}"/>
              </a:ext>
            </a:extLst>
          </p:cNvPr>
          <p:cNvSpPr>
            <a:spLocks xmlns:a="http://schemas.openxmlformats.org/drawingml/2006/main" noGrp="1"/>
          </p:cNvSpPr>
          <p:nvPr/>
        </p:nvSpPr>
        <p:spPr>
          <a:xfrm xmlns:a="http://schemas.openxmlformats.org/drawingml/2006/main">
            <a:off x="1485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3587BC5F-70B6-4CF1-947D-BE257D4A27F3}"/>
              </a:ext>
            </a:extLst>
          </p:cNvPr>
          <p:cNvSpPr>
            <a:spLocks xmlns:a="http://schemas.openxmlformats.org/drawingml/2006/main" noGrp="1"/>
          </p:cNvSpPr>
          <p:nvPr/>
        </p:nvSpPr>
        <p:spPr>
          <a:xfrm xmlns:a="http://schemas.openxmlformats.org/drawingml/2006/main">
            <a:off x="1524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2" name="">
            <a:extLst xmlns:a="http://schemas.openxmlformats.org/drawingml/2006/main">
              <a:ext uri="{FF2B5EF4-FFF2-40B4-BE49-F238E27FC236}">
                <a16:creationId xmlns:a16="http://schemas.microsoft.com/office/drawing/2014/main" id="{652B05E1-AF34-494B-BB8B-DD39987E9E0F}"/>
              </a:ext>
            </a:extLst>
          </p:cNvPr>
          <p:cNvSpPr>
            <a:spLocks xmlns:a="http://schemas.openxmlformats.org/drawingml/2006/main" noGrp="1"/>
          </p:cNvSpPr>
          <p:nvPr/>
        </p:nvSpPr>
        <p:spPr>
          <a:xfrm xmlns:a="http://schemas.openxmlformats.org/drawingml/2006/main">
            <a:off x="1562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0BB26AFF-C9C7-4B4C-B628-DBF2F7B9DFF0}"/>
              </a:ext>
            </a:extLst>
          </p:cNvPr>
          <p:cNvSpPr>
            <a:spLocks xmlns:a="http://schemas.openxmlformats.org/drawingml/2006/main" noGrp="1"/>
          </p:cNvSpPr>
          <p:nvPr/>
        </p:nvSpPr>
        <p:spPr>
          <a:xfrm xmlns:a="http://schemas.openxmlformats.org/drawingml/2006/main">
            <a:off x="1600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2CFD7990-FC26-45B7-9074-EC6EAF81AA99}"/>
              </a:ext>
            </a:extLst>
          </p:cNvPr>
          <p:cNvSpPr>
            <a:spLocks xmlns:a="http://schemas.openxmlformats.org/drawingml/2006/main" noGrp="1"/>
          </p:cNvSpPr>
          <p:nvPr/>
        </p:nvSpPr>
        <p:spPr>
          <a:xfrm xmlns:a="http://schemas.openxmlformats.org/drawingml/2006/main">
            <a:off x="1638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DB26CC21-5D19-4D0A-AE91-E11DAAF6D49B}"/>
              </a:ext>
            </a:extLst>
          </p:cNvPr>
          <p:cNvSpPr>
            <a:spLocks xmlns:a="http://schemas.openxmlformats.org/drawingml/2006/main" noGrp="1"/>
          </p:cNvSpPr>
          <p:nvPr/>
        </p:nvSpPr>
        <p:spPr>
          <a:xfrm xmlns:a="http://schemas.openxmlformats.org/drawingml/2006/main">
            <a:off x="1676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6" name="">
            <a:extLst xmlns:a="http://schemas.openxmlformats.org/drawingml/2006/main">
              <a:ext uri="{FF2B5EF4-FFF2-40B4-BE49-F238E27FC236}">
                <a16:creationId xmlns:a16="http://schemas.microsoft.com/office/drawing/2014/main" id="{3733B8BF-BD9E-4006-835C-5DAC9E37F1FA}"/>
              </a:ext>
            </a:extLst>
          </p:cNvPr>
          <p:cNvSpPr>
            <a:spLocks xmlns:a="http://schemas.openxmlformats.org/drawingml/2006/main" noGrp="1"/>
          </p:cNvSpPr>
          <p:nvPr/>
        </p:nvSpPr>
        <p:spPr>
          <a:xfrm xmlns:a="http://schemas.openxmlformats.org/drawingml/2006/main">
            <a:off x="1714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7" name="">
            <a:extLst xmlns:a="http://schemas.openxmlformats.org/drawingml/2006/main">
              <a:ext uri="{FF2B5EF4-FFF2-40B4-BE49-F238E27FC236}">
                <a16:creationId xmlns:a16="http://schemas.microsoft.com/office/drawing/2014/main" id="{2834014E-F5C1-4793-A8C7-4793C31907E9}"/>
              </a:ext>
            </a:extLst>
          </p:cNvPr>
          <p:cNvSpPr>
            <a:spLocks xmlns:a="http://schemas.openxmlformats.org/drawingml/2006/main" noGrp="1"/>
          </p:cNvSpPr>
          <p:nvPr/>
        </p:nvSpPr>
        <p:spPr>
          <a:xfrm xmlns:a="http://schemas.openxmlformats.org/drawingml/2006/main">
            <a:off x="1752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8" name="">
            <a:extLst xmlns:a="http://schemas.openxmlformats.org/drawingml/2006/main">
              <a:ext uri="{FF2B5EF4-FFF2-40B4-BE49-F238E27FC236}">
                <a16:creationId xmlns:a16="http://schemas.microsoft.com/office/drawing/2014/main" id="{7C2A54C3-00B2-4570-9774-B2FC49D32521}"/>
              </a:ext>
            </a:extLst>
          </p:cNvPr>
          <p:cNvSpPr>
            <a:spLocks xmlns:a="http://schemas.openxmlformats.org/drawingml/2006/main" noGrp="1"/>
          </p:cNvSpPr>
          <p:nvPr/>
        </p:nvSpPr>
        <p:spPr>
          <a:xfrm xmlns:a="http://schemas.openxmlformats.org/drawingml/2006/main">
            <a:off x="1790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4C17BC6F-668C-49E7-A2E0-6C07D431C0A8}"/>
              </a:ext>
            </a:extLst>
          </p:cNvPr>
          <p:cNvSpPr>
            <a:spLocks xmlns:a="http://schemas.openxmlformats.org/drawingml/2006/main" noGrp="1"/>
          </p:cNvSpPr>
          <p:nvPr/>
        </p:nvSpPr>
        <p:spPr>
          <a:xfrm xmlns:a="http://schemas.openxmlformats.org/drawingml/2006/main">
            <a:off x="0" y="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0" name="">
            <a:extLst xmlns:a="http://schemas.openxmlformats.org/drawingml/2006/main">
              <a:ext uri="{FF2B5EF4-FFF2-40B4-BE49-F238E27FC236}">
                <a16:creationId xmlns:a16="http://schemas.microsoft.com/office/drawing/2014/main" id="{E89F28F7-7EC8-451B-8111-5ACB20F2575E}"/>
              </a:ext>
            </a:extLst>
          </p:cNvPr>
          <p:cNvSpPr>
            <a:spLocks xmlns:a="http://schemas.openxmlformats.org/drawingml/2006/main" noGrp="1"/>
          </p:cNvSpPr>
          <p:nvPr/>
        </p:nvSpPr>
        <p:spPr>
          <a:xfrm xmlns:a="http://schemas.openxmlformats.org/drawingml/2006/main">
            <a:off x="0" y="38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1" name="">
            <a:extLst xmlns:a="http://schemas.openxmlformats.org/drawingml/2006/main">
              <a:ext uri="{FF2B5EF4-FFF2-40B4-BE49-F238E27FC236}">
                <a16:creationId xmlns:a16="http://schemas.microsoft.com/office/drawing/2014/main" id="{600C18F2-6994-48CF-A01E-234278F1F264}"/>
              </a:ext>
            </a:extLst>
          </p:cNvPr>
          <p:cNvSpPr>
            <a:spLocks xmlns:a="http://schemas.openxmlformats.org/drawingml/2006/main" noGrp="1"/>
          </p:cNvSpPr>
          <p:nvPr/>
        </p:nvSpPr>
        <p:spPr>
          <a:xfrm xmlns:a="http://schemas.openxmlformats.org/drawingml/2006/main">
            <a:off x="0" y="76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2" name="">
            <a:extLst xmlns:a="http://schemas.openxmlformats.org/drawingml/2006/main">
              <a:ext uri="{FF2B5EF4-FFF2-40B4-BE49-F238E27FC236}">
                <a16:creationId xmlns:a16="http://schemas.microsoft.com/office/drawing/2014/main" id="{CDB27FB1-B7B9-4AE1-9593-FC695EFC9CF7}"/>
              </a:ext>
            </a:extLst>
          </p:cNvPr>
          <p:cNvSpPr>
            <a:spLocks xmlns:a="http://schemas.openxmlformats.org/drawingml/2006/main" noGrp="1"/>
          </p:cNvSpPr>
          <p:nvPr/>
        </p:nvSpPr>
        <p:spPr>
          <a:xfrm xmlns:a="http://schemas.openxmlformats.org/drawingml/2006/main">
            <a:off x="0" y="114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3" name="">
            <a:extLst xmlns:a="http://schemas.openxmlformats.org/drawingml/2006/main">
              <a:ext uri="{FF2B5EF4-FFF2-40B4-BE49-F238E27FC236}">
                <a16:creationId xmlns:a16="http://schemas.microsoft.com/office/drawing/2014/main" id="{366E477C-FDCF-439B-A732-454B99B87135}"/>
              </a:ext>
            </a:extLst>
          </p:cNvPr>
          <p:cNvSpPr>
            <a:spLocks xmlns:a="http://schemas.openxmlformats.org/drawingml/2006/main" noGrp="1"/>
          </p:cNvSpPr>
          <p:nvPr/>
        </p:nvSpPr>
        <p:spPr>
          <a:xfrm xmlns:a="http://schemas.openxmlformats.org/drawingml/2006/main">
            <a:off x="0" y="152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4" name="">
            <a:extLst xmlns:a="http://schemas.openxmlformats.org/drawingml/2006/main">
              <a:ext uri="{FF2B5EF4-FFF2-40B4-BE49-F238E27FC236}">
                <a16:creationId xmlns:a16="http://schemas.microsoft.com/office/drawing/2014/main" id="{50628A21-444E-47CE-9118-B4EEA84A0E97}"/>
              </a:ext>
            </a:extLst>
          </p:cNvPr>
          <p:cNvSpPr>
            <a:spLocks xmlns:a="http://schemas.openxmlformats.org/drawingml/2006/main" noGrp="1"/>
          </p:cNvSpPr>
          <p:nvPr/>
        </p:nvSpPr>
        <p:spPr>
          <a:xfrm xmlns:a="http://schemas.openxmlformats.org/drawingml/2006/main">
            <a:off x="0" y="190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5" name="">
            <a:extLst xmlns:a="http://schemas.openxmlformats.org/drawingml/2006/main">
              <a:ext uri="{FF2B5EF4-FFF2-40B4-BE49-F238E27FC236}">
                <a16:creationId xmlns:a16="http://schemas.microsoft.com/office/drawing/2014/main" id="{90905C37-EE96-49EB-A20B-10C7C352339A}"/>
              </a:ext>
            </a:extLst>
          </p:cNvPr>
          <p:cNvSpPr>
            <a:spLocks xmlns:a="http://schemas.openxmlformats.org/drawingml/2006/main" noGrp="1"/>
          </p:cNvSpPr>
          <p:nvPr/>
        </p:nvSpPr>
        <p:spPr>
          <a:xfrm xmlns:a="http://schemas.openxmlformats.org/drawingml/2006/main">
            <a:off x="0" y="228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6" name="">
            <a:extLst xmlns:a="http://schemas.openxmlformats.org/drawingml/2006/main">
              <a:ext uri="{FF2B5EF4-FFF2-40B4-BE49-F238E27FC236}">
                <a16:creationId xmlns:a16="http://schemas.microsoft.com/office/drawing/2014/main" id="{C42674AB-A51B-4850-909F-65DBACC706D3}"/>
              </a:ext>
            </a:extLst>
          </p:cNvPr>
          <p:cNvSpPr>
            <a:spLocks xmlns:a="http://schemas.openxmlformats.org/drawingml/2006/main" noGrp="1"/>
          </p:cNvSpPr>
          <p:nvPr/>
        </p:nvSpPr>
        <p:spPr>
          <a:xfrm xmlns:a="http://schemas.openxmlformats.org/drawingml/2006/main">
            <a:off x="0" y="266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7" name="">
            <a:extLst xmlns:a="http://schemas.openxmlformats.org/drawingml/2006/main">
              <a:ext uri="{FF2B5EF4-FFF2-40B4-BE49-F238E27FC236}">
                <a16:creationId xmlns:a16="http://schemas.microsoft.com/office/drawing/2014/main" id="{87259CEE-5098-4DA1-80C9-12750E6C584A}"/>
              </a:ext>
            </a:extLst>
          </p:cNvPr>
          <p:cNvSpPr>
            <a:spLocks xmlns:a="http://schemas.openxmlformats.org/drawingml/2006/main" noGrp="1"/>
          </p:cNvSpPr>
          <p:nvPr/>
        </p:nvSpPr>
        <p:spPr>
          <a:xfrm xmlns:a="http://schemas.openxmlformats.org/drawingml/2006/main">
            <a:off x="0" y="304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8" name="">
            <a:extLst xmlns:a="http://schemas.openxmlformats.org/drawingml/2006/main">
              <a:ext uri="{FF2B5EF4-FFF2-40B4-BE49-F238E27FC236}">
                <a16:creationId xmlns:a16="http://schemas.microsoft.com/office/drawing/2014/main" id="{EB0F08C6-F334-49E8-B396-E120A550E14B}"/>
              </a:ext>
            </a:extLst>
          </p:cNvPr>
          <p:cNvSpPr>
            <a:spLocks xmlns:a="http://schemas.openxmlformats.org/drawingml/2006/main" noGrp="1"/>
          </p:cNvSpPr>
          <p:nvPr/>
        </p:nvSpPr>
        <p:spPr>
          <a:xfrm xmlns:a="http://schemas.openxmlformats.org/drawingml/2006/main">
            <a:off x="0" y="342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9" name="">
            <a:extLst xmlns:a="http://schemas.openxmlformats.org/drawingml/2006/main">
              <a:ext uri="{FF2B5EF4-FFF2-40B4-BE49-F238E27FC236}">
                <a16:creationId xmlns:a16="http://schemas.microsoft.com/office/drawing/2014/main" id="{E5C6CF00-64A4-44E1-B4FE-3A95B9F3FB91}"/>
              </a:ext>
            </a:extLst>
          </p:cNvPr>
          <p:cNvSpPr>
            <a:spLocks xmlns:a="http://schemas.openxmlformats.org/drawingml/2006/main" noGrp="1"/>
          </p:cNvSpPr>
          <p:nvPr/>
        </p:nvSpPr>
        <p:spPr>
          <a:xfrm xmlns:a="http://schemas.openxmlformats.org/drawingml/2006/main">
            <a:off x="0" y="381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0" name="">
            <a:extLst xmlns:a="http://schemas.openxmlformats.org/drawingml/2006/main">
              <a:ext uri="{FF2B5EF4-FFF2-40B4-BE49-F238E27FC236}">
                <a16:creationId xmlns:a16="http://schemas.microsoft.com/office/drawing/2014/main" id="{6EB2F325-B7E4-4BB6-A250-7084BF4EC6EB}"/>
              </a:ext>
            </a:extLst>
          </p:cNvPr>
          <p:cNvSpPr>
            <a:spLocks xmlns:a="http://schemas.openxmlformats.org/drawingml/2006/main" noGrp="1"/>
          </p:cNvSpPr>
          <p:nvPr/>
        </p:nvSpPr>
        <p:spPr>
          <a:xfrm xmlns:a="http://schemas.openxmlformats.org/drawingml/2006/main">
            <a:off x="0" y="419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1" name="">
            <a:extLst xmlns:a="http://schemas.openxmlformats.org/drawingml/2006/main">
              <a:ext uri="{FF2B5EF4-FFF2-40B4-BE49-F238E27FC236}">
                <a16:creationId xmlns:a16="http://schemas.microsoft.com/office/drawing/2014/main" id="{AA5D1670-116B-47BD-A711-16B9B829107E}"/>
              </a:ext>
            </a:extLst>
          </p:cNvPr>
          <p:cNvSpPr>
            <a:spLocks xmlns:a="http://schemas.openxmlformats.org/drawingml/2006/main" noGrp="1"/>
          </p:cNvSpPr>
          <p:nvPr/>
        </p:nvSpPr>
        <p:spPr>
          <a:xfrm xmlns:a="http://schemas.openxmlformats.org/drawingml/2006/main">
            <a:off x="0" y="457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2" name="">
            <a:extLst xmlns:a="http://schemas.openxmlformats.org/drawingml/2006/main">
              <a:ext uri="{FF2B5EF4-FFF2-40B4-BE49-F238E27FC236}">
                <a16:creationId xmlns:a16="http://schemas.microsoft.com/office/drawing/2014/main" id="{10A4DD8C-5164-4FA5-941C-92F500B308F3}"/>
              </a:ext>
            </a:extLst>
          </p:cNvPr>
          <p:cNvSpPr>
            <a:spLocks xmlns:a="http://schemas.openxmlformats.org/drawingml/2006/main" noGrp="1"/>
          </p:cNvSpPr>
          <p:nvPr/>
        </p:nvSpPr>
        <p:spPr>
          <a:xfrm xmlns:a="http://schemas.openxmlformats.org/drawingml/2006/main">
            <a:off x="0" y="495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3" name="">
            <a:extLst xmlns:a="http://schemas.openxmlformats.org/drawingml/2006/main">
              <a:ext uri="{FF2B5EF4-FFF2-40B4-BE49-F238E27FC236}">
                <a16:creationId xmlns:a16="http://schemas.microsoft.com/office/drawing/2014/main" id="{979F6650-D4B7-494F-A360-FD2C3E85BC00}"/>
              </a:ext>
            </a:extLst>
          </p:cNvPr>
          <p:cNvSpPr>
            <a:spLocks xmlns:a="http://schemas.openxmlformats.org/drawingml/2006/main" noGrp="1"/>
          </p:cNvSpPr>
          <p:nvPr/>
        </p:nvSpPr>
        <p:spPr>
          <a:xfrm xmlns:a="http://schemas.openxmlformats.org/drawingml/2006/main">
            <a:off x="0" y="533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4" name="">
            <a:extLst xmlns:a="http://schemas.openxmlformats.org/drawingml/2006/main">
              <a:ext uri="{FF2B5EF4-FFF2-40B4-BE49-F238E27FC236}">
                <a16:creationId xmlns:a16="http://schemas.microsoft.com/office/drawing/2014/main" id="{91518340-E562-4116-B29B-827AF032AEB0}"/>
              </a:ext>
            </a:extLst>
          </p:cNvPr>
          <p:cNvSpPr>
            <a:spLocks xmlns:a="http://schemas.openxmlformats.org/drawingml/2006/main" noGrp="1"/>
          </p:cNvSpPr>
          <p:nvPr/>
        </p:nvSpPr>
        <p:spPr>
          <a:xfrm xmlns:a="http://schemas.openxmlformats.org/drawingml/2006/main">
            <a:off x="0" y="571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5" name="">
            <a:extLst xmlns:a="http://schemas.openxmlformats.org/drawingml/2006/main">
              <a:ext uri="{FF2B5EF4-FFF2-40B4-BE49-F238E27FC236}">
                <a16:creationId xmlns:a16="http://schemas.microsoft.com/office/drawing/2014/main" id="{C4743A68-E354-4596-AFEC-8B0EF45EE972}"/>
              </a:ext>
            </a:extLst>
          </p:cNvPr>
          <p:cNvSpPr>
            <a:spLocks xmlns:a="http://schemas.openxmlformats.org/drawingml/2006/main" noGrp="1"/>
          </p:cNvSpPr>
          <p:nvPr/>
        </p:nvSpPr>
        <p:spPr>
          <a:xfrm xmlns:a="http://schemas.openxmlformats.org/drawingml/2006/main">
            <a:off x="0" y="609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6" name="">
            <a:extLst xmlns:a="http://schemas.openxmlformats.org/drawingml/2006/main">
              <a:ext uri="{FF2B5EF4-FFF2-40B4-BE49-F238E27FC236}">
                <a16:creationId xmlns:a16="http://schemas.microsoft.com/office/drawing/2014/main" id="{5F268103-599E-4C66-8E60-699E5E10373C}"/>
              </a:ext>
            </a:extLst>
          </p:cNvPr>
          <p:cNvSpPr>
            <a:spLocks xmlns:a="http://schemas.openxmlformats.org/drawingml/2006/main" noGrp="1"/>
          </p:cNvSpPr>
          <p:nvPr/>
        </p:nvSpPr>
        <p:spPr>
          <a:xfrm xmlns:a="http://schemas.openxmlformats.org/drawingml/2006/main">
            <a:off x="0" y="647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7" name="">
            <a:extLst xmlns:a="http://schemas.openxmlformats.org/drawingml/2006/main">
              <a:ext uri="{FF2B5EF4-FFF2-40B4-BE49-F238E27FC236}">
                <a16:creationId xmlns:a16="http://schemas.microsoft.com/office/drawing/2014/main" id="{0CB32C4D-289A-46DA-9EC8-C2CD9E364D52}"/>
              </a:ext>
            </a:extLst>
          </p:cNvPr>
          <p:cNvSpPr>
            <a:spLocks xmlns:a="http://schemas.openxmlformats.org/drawingml/2006/main" noGrp="1"/>
          </p:cNvSpPr>
          <p:nvPr/>
        </p:nvSpPr>
        <p:spPr>
          <a:xfrm xmlns:a="http://schemas.openxmlformats.org/drawingml/2006/main">
            <a:off x="0" y="685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8" name="">
            <a:extLst xmlns:a="http://schemas.openxmlformats.org/drawingml/2006/main">
              <a:ext uri="{FF2B5EF4-FFF2-40B4-BE49-F238E27FC236}">
                <a16:creationId xmlns:a16="http://schemas.microsoft.com/office/drawing/2014/main" id="{F116E5FA-5864-44DA-8CE9-17C4AD09DFE0}"/>
              </a:ext>
            </a:extLst>
          </p:cNvPr>
          <p:cNvSpPr>
            <a:spLocks xmlns:a="http://schemas.openxmlformats.org/drawingml/2006/main" noGrp="1"/>
          </p:cNvSpPr>
          <p:nvPr/>
        </p:nvSpPr>
        <p:spPr>
          <a:xfrm xmlns:a="http://schemas.openxmlformats.org/drawingml/2006/main">
            <a:off x="0" y="723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9" name="">
            <a:extLst xmlns:a="http://schemas.openxmlformats.org/drawingml/2006/main">
              <a:ext uri="{FF2B5EF4-FFF2-40B4-BE49-F238E27FC236}">
                <a16:creationId xmlns:a16="http://schemas.microsoft.com/office/drawing/2014/main" id="{65C8B43D-7398-438B-B261-383083D04D0C}"/>
              </a:ext>
            </a:extLst>
          </p:cNvPr>
          <p:cNvSpPr>
            <a:spLocks xmlns:a="http://schemas.openxmlformats.org/drawingml/2006/main" noGrp="1"/>
          </p:cNvSpPr>
          <p:nvPr/>
        </p:nvSpPr>
        <p:spPr>
          <a:xfrm xmlns:a="http://schemas.openxmlformats.org/drawingml/2006/main">
            <a:off x="0" y="762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0" name="">
            <a:extLst xmlns:a="http://schemas.openxmlformats.org/drawingml/2006/main">
              <a:ext uri="{FF2B5EF4-FFF2-40B4-BE49-F238E27FC236}">
                <a16:creationId xmlns:a16="http://schemas.microsoft.com/office/drawing/2014/main" id="{2DF66815-1C37-4C94-9F67-2442B6979B1A}"/>
              </a:ext>
            </a:extLst>
          </p:cNvPr>
          <p:cNvSpPr>
            <a:spLocks xmlns:a="http://schemas.openxmlformats.org/drawingml/2006/main" noGrp="1"/>
          </p:cNvSpPr>
          <p:nvPr/>
        </p:nvSpPr>
        <p:spPr>
          <a:xfrm xmlns:a="http://schemas.openxmlformats.org/drawingml/2006/main">
            <a:off x="0" y="800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1" name="">
            <a:extLst xmlns:a="http://schemas.openxmlformats.org/drawingml/2006/main">
              <a:ext uri="{FF2B5EF4-FFF2-40B4-BE49-F238E27FC236}">
                <a16:creationId xmlns:a16="http://schemas.microsoft.com/office/drawing/2014/main" id="{7CBD2959-4C5C-41A8-A184-CFB52F9B486F}"/>
              </a:ext>
            </a:extLst>
          </p:cNvPr>
          <p:cNvSpPr>
            <a:spLocks xmlns:a="http://schemas.openxmlformats.org/drawingml/2006/main" noGrp="1"/>
          </p:cNvSpPr>
          <p:nvPr/>
        </p:nvSpPr>
        <p:spPr>
          <a:xfrm xmlns:a="http://schemas.openxmlformats.org/drawingml/2006/main">
            <a:off x="0" y="838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2" name="">
            <a:extLst xmlns:a="http://schemas.openxmlformats.org/drawingml/2006/main">
              <a:ext uri="{FF2B5EF4-FFF2-40B4-BE49-F238E27FC236}">
                <a16:creationId xmlns:a16="http://schemas.microsoft.com/office/drawing/2014/main" id="{5D93154F-52C9-4701-A234-415621D1F1A5}"/>
              </a:ext>
            </a:extLst>
          </p:cNvPr>
          <p:cNvSpPr>
            <a:spLocks xmlns:a="http://schemas.openxmlformats.org/drawingml/2006/main" noGrp="1"/>
          </p:cNvSpPr>
          <p:nvPr/>
        </p:nvSpPr>
        <p:spPr>
          <a:xfrm xmlns:a="http://schemas.openxmlformats.org/drawingml/2006/main">
            <a:off x="0" y="876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3" name="">
            <a:extLst xmlns:a="http://schemas.openxmlformats.org/drawingml/2006/main">
              <a:ext uri="{FF2B5EF4-FFF2-40B4-BE49-F238E27FC236}">
                <a16:creationId xmlns:a16="http://schemas.microsoft.com/office/drawing/2014/main" id="{E23CE501-B926-47D4-8059-C4A291085945}"/>
              </a:ext>
            </a:extLst>
          </p:cNvPr>
          <p:cNvSpPr>
            <a:spLocks xmlns:a="http://schemas.openxmlformats.org/drawingml/2006/main" noGrp="1"/>
          </p:cNvSpPr>
          <p:nvPr/>
        </p:nvSpPr>
        <p:spPr>
          <a:xfrm xmlns:a="http://schemas.openxmlformats.org/drawingml/2006/main">
            <a:off x="0" y="914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4" name="">
            <a:extLst xmlns:a="http://schemas.openxmlformats.org/drawingml/2006/main">
              <a:ext uri="{FF2B5EF4-FFF2-40B4-BE49-F238E27FC236}">
                <a16:creationId xmlns:a16="http://schemas.microsoft.com/office/drawing/2014/main" id="{A948E8E4-AB7E-4F67-8D07-C42CF3827C13}"/>
              </a:ext>
            </a:extLst>
          </p:cNvPr>
          <p:cNvSpPr>
            <a:spLocks xmlns:a="http://schemas.openxmlformats.org/drawingml/2006/main" noGrp="1"/>
          </p:cNvSpPr>
          <p:nvPr/>
        </p:nvSpPr>
        <p:spPr>
          <a:xfrm xmlns:a="http://schemas.openxmlformats.org/drawingml/2006/main">
            <a:off x="0" y="952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5" name="">
            <a:extLst xmlns:a="http://schemas.openxmlformats.org/drawingml/2006/main">
              <a:ext uri="{FF2B5EF4-FFF2-40B4-BE49-F238E27FC236}">
                <a16:creationId xmlns:a16="http://schemas.microsoft.com/office/drawing/2014/main" id="{FF05933B-F83F-4402-92C0-4D9997C8E3EF}"/>
              </a:ext>
            </a:extLst>
          </p:cNvPr>
          <p:cNvSpPr>
            <a:spLocks xmlns:a="http://schemas.openxmlformats.org/drawingml/2006/main" noGrp="1"/>
          </p:cNvSpPr>
          <p:nvPr/>
        </p:nvSpPr>
        <p:spPr>
          <a:xfrm xmlns:a="http://schemas.openxmlformats.org/drawingml/2006/main">
            <a:off x="0" y="990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6" name="">
            <a:extLst xmlns:a="http://schemas.openxmlformats.org/drawingml/2006/main">
              <a:ext uri="{FF2B5EF4-FFF2-40B4-BE49-F238E27FC236}">
                <a16:creationId xmlns:a16="http://schemas.microsoft.com/office/drawing/2014/main" id="{25D5D749-E673-4412-832B-07710B8B2978}"/>
              </a:ext>
            </a:extLst>
          </p:cNvPr>
          <p:cNvSpPr>
            <a:spLocks xmlns:a="http://schemas.openxmlformats.org/drawingml/2006/main" noGrp="1"/>
          </p:cNvSpPr>
          <p:nvPr/>
        </p:nvSpPr>
        <p:spPr>
          <a:xfrm xmlns:a="http://schemas.openxmlformats.org/drawingml/2006/main">
            <a:off x="762000" y="666750"/>
            <a:ext cx="16383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A5FAA"/>
                </a:solidFill>
                <a:latin typeface="Helvetica Neue"/>
                <a:ea typeface="Helvetica Neue"/>
                <a:cs typeface="Helvetica Neue"/>
              </a:defRPr>
            </a:defPPr>
            <a:lvl1pPr>
              <a:defRPr sz="1725" b="1">
                <a:solidFill>
                  <a:srgbClr val="1A5FAA"/>
                </a:solidFill>
                <a:latin typeface="Helvetica Neue"/>
                <a:ea typeface="Helvetica Neue"/>
                <a:cs typeface="Helvetica Neue"/>
              </a:defRPr>
            </a:lvl1pPr>
            <a:lvl2pPr>
              <a:defRPr sz="1725" b="1">
                <a:solidFill>
                  <a:srgbClr val="1A5FAA"/>
                </a:solidFill>
                <a:latin typeface="Helvetica Neue"/>
                <a:ea typeface="Helvetica Neue"/>
                <a:cs typeface="Helvetica Neue"/>
              </a:defRPr>
            </a:lvl2pPr>
            <a:lvl3pPr>
              <a:defRPr sz="1725" b="1">
                <a:solidFill>
                  <a:srgbClr val="1A5FAA"/>
                </a:solidFill>
                <a:latin typeface="Helvetica Neue"/>
                <a:ea typeface="Helvetica Neue"/>
                <a:cs typeface="Helvetica Neue"/>
              </a:defRPr>
            </a:lvl3pPr>
            <a:lvl4pPr>
              <a:defRPr sz="1725" b="1">
                <a:solidFill>
                  <a:srgbClr val="1A5FAA"/>
                </a:solidFill>
                <a:latin typeface="Helvetica Neue"/>
                <a:ea typeface="Helvetica Neue"/>
                <a:cs typeface="Helvetica Neue"/>
              </a:defRPr>
            </a:lvl4pPr>
            <a:lvl5pPr>
              <a:defRPr sz="1725" b="1">
                <a:solidFill>
                  <a:srgbClr val="1A5FAA"/>
                </a:solidFill>
                <a:latin typeface="Helvetica Neue"/>
                <a:ea typeface="Helvetica Neue"/>
                <a:cs typeface="Helvetica Neue"/>
              </a:defRPr>
            </a:lvl5pPr>
            <a:lvl6pPr>
              <a:defRPr sz="1725" b="1">
                <a:solidFill>
                  <a:srgbClr val="1A5FAA"/>
                </a:solidFill>
                <a:latin typeface="Helvetica Neue"/>
                <a:ea typeface="Helvetica Neue"/>
                <a:cs typeface="Helvetica Neue"/>
              </a:defRPr>
            </a:lvl6pPr>
            <a:lvl7pPr>
              <a:defRPr sz="1725" b="1">
                <a:solidFill>
                  <a:srgbClr val="1A5FAA"/>
                </a:solidFill>
                <a:latin typeface="Helvetica Neue"/>
                <a:ea typeface="Helvetica Neue"/>
                <a:cs typeface="Helvetica Neue"/>
              </a:defRPr>
            </a:lvl7pPr>
            <a:lvl8pPr>
              <a:defRPr sz="1725" b="1">
                <a:solidFill>
                  <a:srgbClr val="1A5FAA"/>
                </a:solidFill>
                <a:latin typeface="Helvetica Neue"/>
                <a:ea typeface="Helvetica Neue"/>
                <a:cs typeface="Helvetica Neue"/>
              </a:defRPr>
            </a:lvl8pPr>
            <a:lvl9pPr>
              <a:defRPr sz="1725" b="1">
                <a:solidFill>
                  <a:srgbClr val="1A5FAA"/>
                </a:solidFill>
                <a:latin typeface="Helvetica Neue"/>
                <a:ea typeface="Helvetica Neue"/>
                <a:cs typeface="Helvetica Neue"/>
              </a:defRPr>
            </a:lvl9pPr>
          </a:lstStyle>
          <a:p xmlns:a="http://schemas.openxmlformats.org/drawingml/2006/main">
            <a:pPr>
              <a:defRPr sz="1725" b="1">
                <a:solidFill>
                  <a:srgbClr val="1A5FAA"/>
                </a:solidFill>
                <a:latin typeface="Helvetica Neue"/>
                <a:ea typeface="Helvetica Neue"/>
                <a:cs typeface="Helvetica Neue"/>
              </a:defRPr>
            </a:pPr>
            <a:r>
              <a:rPr sz="1725" b="1">
                <a:solidFill>
                  <a:srgbClr val="1A5FAA"/>
                </a:solidFill>
                <a:latin typeface="Helvetica Neue"/>
                <a:ea typeface="Helvetica Neue"/>
                <a:cs typeface="Helvetica Neue"/>
              </a:rPr>
              <a:t>SUPPORTING · BUDGET</a:t>
            </a:r>
          </a:p>
        </p:txBody>
      </p:sp>
      <p:sp>
        <p:nvSpPr>
          <p:cNvPr id="77" name="">
            <a:extLst xmlns:a="http://schemas.openxmlformats.org/drawingml/2006/main">
              <a:ext uri="{FF2B5EF4-FFF2-40B4-BE49-F238E27FC236}">
                <a16:creationId xmlns:a16="http://schemas.microsoft.com/office/drawing/2014/main" id="{8E66BD70-A885-4D96-B652-343EDDAEA3BE}"/>
              </a:ext>
            </a:extLst>
          </p:cNvPr>
          <p:cNvSpPr>
            <a:spLocks xmlns:a="http://schemas.openxmlformats.org/drawingml/2006/main" noGrp="1"/>
          </p:cNvSpPr>
          <p:nvPr/>
        </p:nvSpPr>
        <p:spPr>
          <a:xfrm xmlns:a="http://schemas.openxmlformats.org/drawingml/2006/main">
            <a:off x="762000" y="1066800"/>
            <a:ext cx="16764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4350" b="1">
                <a:solidFill>
                  <a:srgbClr val="16191D"/>
                </a:solidFill>
                <a:latin typeface="Helvetica Neue"/>
                <a:ea typeface="Helvetica Neue"/>
                <a:cs typeface="Helvetica Neue"/>
              </a:defRPr>
            </a:defPPr>
            <a:lvl1pPr>
              <a:defRPr sz="4350" b="1">
                <a:solidFill>
                  <a:srgbClr val="16191D"/>
                </a:solidFill>
                <a:latin typeface="Helvetica Neue"/>
                <a:ea typeface="Helvetica Neue"/>
                <a:cs typeface="Helvetica Neue"/>
              </a:defRPr>
            </a:lvl1pPr>
            <a:lvl2pPr>
              <a:defRPr sz="4350" b="1">
                <a:solidFill>
                  <a:srgbClr val="16191D"/>
                </a:solidFill>
                <a:latin typeface="Helvetica Neue"/>
                <a:ea typeface="Helvetica Neue"/>
                <a:cs typeface="Helvetica Neue"/>
              </a:defRPr>
            </a:lvl2pPr>
            <a:lvl3pPr>
              <a:defRPr sz="4350" b="1">
                <a:solidFill>
                  <a:srgbClr val="16191D"/>
                </a:solidFill>
                <a:latin typeface="Helvetica Neue"/>
                <a:ea typeface="Helvetica Neue"/>
                <a:cs typeface="Helvetica Neue"/>
              </a:defRPr>
            </a:lvl3pPr>
            <a:lvl4pPr>
              <a:defRPr sz="4350" b="1">
                <a:solidFill>
                  <a:srgbClr val="16191D"/>
                </a:solidFill>
                <a:latin typeface="Helvetica Neue"/>
                <a:ea typeface="Helvetica Neue"/>
                <a:cs typeface="Helvetica Neue"/>
              </a:defRPr>
            </a:lvl4pPr>
            <a:lvl5pPr>
              <a:defRPr sz="4350" b="1">
                <a:solidFill>
                  <a:srgbClr val="16191D"/>
                </a:solidFill>
                <a:latin typeface="Helvetica Neue"/>
                <a:ea typeface="Helvetica Neue"/>
                <a:cs typeface="Helvetica Neue"/>
              </a:defRPr>
            </a:lvl5pPr>
            <a:lvl6pPr>
              <a:defRPr sz="4350" b="1">
                <a:solidFill>
                  <a:srgbClr val="16191D"/>
                </a:solidFill>
                <a:latin typeface="Helvetica Neue"/>
                <a:ea typeface="Helvetica Neue"/>
                <a:cs typeface="Helvetica Neue"/>
              </a:defRPr>
            </a:lvl6pPr>
            <a:lvl7pPr>
              <a:defRPr sz="4350" b="1">
                <a:solidFill>
                  <a:srgbClr val="16191D"/>
                </a:solidFill>
                <a:latin typeface="Helvetica Neue"/>
                <a:ea typeface="Helvetica Neue"/>
                <a:cs typeface="Helvetica Neue"/>
              </a:defRPr>
            </a:lvl7pPr>
            <a:lvl8pPr>
              <a:defRPr sz="4350" b="1">
                <a:solidFill>
                  <a:srgbClr val="16191D"/>
                </a:solidFill>
                <a:latin typeface="Helvetica Neue"/>
                <a:ea typeface="Helvetica Neue"/>
                <a:cs typeface="Helvetica Neue"/>
              </a:defRPr>
            </a:lvl8pPr>
            <a:lvl9pPr>
              <a:defRPr sz="4350" b="1">
                <a:solidFill>
                  <a:srgbClr val="16191D"/>
                </a:solidFill>
                <a:latin typeface="Helvetica Neue"/>
                <a:ea typeface="Helvetica Neue"/>
                <a:cs typeface="Helvetica Neue"/>
              </a:defRPr>
            </a:lvl9pPr>
          </a:lstStyle>
          <a:p xmlns:a="http://schemas.openxmlformats.org/drawingml/2006/main">
            <a:pPr>
              <a:defRPr sz="4350" b="1">
                <a:solidFill>
                  <a:srgbClr val="16191D"/>
                </a:solidFill>
                <a:latin typeface="Helvetica Neue"/>
                <a:ea typeface="Helvetica Neue"/>
                <a:cs typeface="Helvetica Neue"/>
              </a:defRPr>
            </a:pPr>
            <a:r>
              <a:rPr sz="4350" b="1">
                <a:solidFill>
                  <a:srgbClr val="16191D"/>
                </a:solidFill>
                <a:latin typeface="Helvetica Neue"/>
                <a:ea typeface="Helvetica Neue"/>
                <a:cs typeface="Helvetica Neue"/>
              </a:rPr>
              <a:t>Research costs and institutional support</a:t>
            </a:r>
          </a:p>
        </p:txBody>
      </p:sp>
      <p:sp>
        <p:nvSpPr>
          <p:cNvPr id="78" name="">
            <a:extLst xmlns:a="http://schemas.openxmlformats.org/drawingml/2006/main">
              <a:ext uri="{FF2B5EF4-FFF2-40B4-BE49-F238E27FC236}">
                <a16:creationId xmlns:a16="http://schemas.microsoft.com/office/drawing/2014/main" id="{0EF9629F-DCB0-4F87-B544-FF6A17249E53}"/>
              </a:ext>
            </a:extLst>
          </p:cNvPr>
          <p:cNvSpPr>
            <a:spLocks xmlns:a="http://schemas.openxmlformats.org/drawingml/2006/main" noGrp="1"/>
          </p:cNvSpPr>
          <p:nvPr/>
        </p:nvSpPr>
        <p:spPr>
          <a:xfrm xmlns:a="http://schemas.openxmlformats.org/drawingml/2006/main">
            <a:off x="762000" y="9620250"/>
            <a:ext cx="16764000" cy="19050"/>
          </a:xfrm>
          <a:prstGeom xmlns:a="http://schemas.openxmlformats.org/drawingml/2006/main" prst="rect">
            <a:avLst/>
          </a:prstGeom>
          <a:solidFill xmlns:a="http://schemas.openxmlformats.org/drawingml/2006/main">
            <a:srgbClr val="DDE2E8"/>
          </a:solidFill>
          <a:ln xmlns:a="http://schemas.openxmlformats.org/drawingml/2006/main" w="0">
            <a:noFill/>
          </a:ln>
        </p:spPr>
      </p:sp>
      <p:sp>
        <p:nvSpPr>
          <p:cNvPr id="79" name="">
            <a:extLst xmlns:a="http://schemas.openxmlformats.org/drawingml/2006/main">
              <a:ext uri="{FF2B5EF4-FFF2-40B4-BE49-F238E27FC236}">
                <a16:creationId xmlns:a16="http://schemas.microsoft.com/office/drawing/2014/main" id="{A2B3CDE5-3FE7-439E-B589-DC6C1923E48A}"/>
              </a:ext>
            </a:extLst>
          </p:cNvPr>
          <p:cNvSpPr>
            <a:spLocks xmlns:a="http://schemas.openxmlformats.org/drawingml/2006/main" noGrp="1"/>
          </p:cNvSpPr>
          <p:nvPr/>
        </p:nvSpPr>
        <p:spPr>
          <a:xfrm xmlns:a="http://schemas.openxmlformats.org/drawingml/2006/main">
            <a:off x="762000" y="9810750"/>
            <a:ext cx="1447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00" b="0">
                <a:solidFill>
                  <a:srgbClr val="5B6168"/>
                </a:solidFill>
                <a:latin typeface="Helvetica Neue"/>
                <a:ea typeface="Helvetica Neue"/>
                <a:cs typeface="Helvetica Neue"/>
              </a:defRPr>
            </a:defPPr>
            <a:lvl1pPr>
              <a:defRPr sz="1500" b="0">
                <a:solidFill>
                  <a:srgbClr val="5B6168"/>
                </a:solidFill>
                <a:latin typeface="Helvetica Neue"/>
                <a:ea typeface="Helvetica Neue"/>
                <a:cs typeface="Helvetica Neue"/>
              </a:defRPr>
            </a:lvl1pPr>
            <a:lvl2pPr>
              <a:defRPr sz="1500" b="0">
                <a:solidFill>
                  <a:srgbClr val="5B6168"/>
                </a:solidFill>
                <a:latin typeface="Helvetica Neue"/>
                <a:ea typeface="Helvetica Neue"/>
                <a:cs typeface="Helvetica Neue"/>
              </a:defRPr>
            </a:lvl2pPr>
            <a:lvl3pPr>
              <a:defRPr sz="1500" b="0">
                <a:solidFill>
                  <a:srgbClr val="5B6168"/>
                </a:solidFill>
                <a:latin typeface="Helvetica Neue"/>
                <a:ea typeface="Helvetica Neue"/>
                <a:cs typeface="Helvetica Neue"/>
              </a:defRPr>
            </a:lvl3pPr>
            <a:lvl4pPr>
              <a:defRPr sz="1500" b="0">
                <a:solidFill>
                  <a:srgbClr val="5B6168"/>
                </a:solidFill>
                <a:latin typeface="Helvetica Neue"/>
                <a:ea typeface="Helvetica Neue"/>
                <a:cs typeface="Helvetica Neue"/>
              </a:defRPr>
            </a:lvl4pPr>
            <a:lvl5pPr>
              <a:defRPr sz="1500" b="0">
                <a:solidFill>
                  <a:srgbClr val="5B6168"/>
                </a:solidFill>
                <a:latin typeface="Helvetica Neue"/>
                <a:ea typeface="Helvetica Neue"/>
                <a:cs typeface="Helvetica Neue"/>
              </a:defRPr>
            </a:lvl5pPr>
            <a:lvl6pPr>
              <a:defRPr sz="1500" b="0">
                <a:solidFill>
                  <a:srgbClr val="5B6168"/>
                </a:solidFill>
                <a:latin typeface="Helvetica Neue"/>
                <a:ea typeface="Helvetica Neue"/>
                <a:cs typeface="Helvetica Neue"/>
              </a:defRPr>
            </a:lvl6pPr>
            <a:lvl7pPr>
              <a:defRPr sz="1500" b="0">
                <a:solidFill>
                  <a:srgbClr val="5B6168"/>
                </a:solidFill>
                <a:latin typeface="Helvetica Neue"/>
                <a:ea typeface="Helvetica Neue"/>
                <a:cs typeface="Helvetica Neue"/>
              </a:defRPr>
            </a:lvl7pPr>
            <a:lvl8pPr>
              <a:defRPr sz="1500" b="0">
                <a:solidFill>
                  <a:srgbClr val="5B6168"/>
                </a:solidFill>
                <a:latin typeface="Helvetica Neue"/>
                <a:ea typeface="Helvetica Neue"/>
                <a:cs typeface="Helvetica Neue"/>
              </a:defRPr>
            </a:lvl8pPr>
            <a:lvl9pPr>
              <a:defRPr sz="1500" b="0">
                <a:solidFill>
                  <a:srgbClr val="5B6168"/>
                </a:solidFill>
                <a:latin typeface="Helvetica Neue"/>
                <a:ea typeface="Helvetica Neue"/>
                <a:cs typeface="Helvetica Neue"/>
              </a:defRPr>
            </a:lvl9pPr>
          </a:lstStyle>
          <a:p xmlns:a="http://schemas.openxmlformats.org/drawingml/2006/main">
            <a:pPr>
              <a:defRPr sz="1500" b="0">
                <a:solidFill>
                  <a:srgbClr val="5B6168"/>
                </a:solidFill>
                <a:latin typeface="Helvetica Neue"/>
                <a:ea typeface="Helvetica Neue"/>
                <a:cs typeface="Helvetica Neue"/>
              </a:defRPr>
            </a:pPr>
            <a:r>
              <a:rPr sz="1500" b="0">
                <a:solidFill>
                  <a:srgbClr val="5B6168"/>
                </a:solidFill>
                <a:latin typeface="Helvetica Neue"/>
                <a:ea typeface="Helvetica Neue"/>
                <a:cs typeface="Helvetica Neue"/>
              </a:rPr>
              <a:t>First Contact · Yuefeng Yin · Future Fellowship</a:t>
            </a:r>
          </a:p>
        </p:txBody>
      </p:sp>
      <p:sp>
        <p:nvSpPr>
          <p:cNvPr id="80" name="">
            <a:extLst xmlns:a="http://schemas.openxmlformats.org/drawingml/2006/main">
              <a:ext uri="{FF2B5EF4-FFF2-40B4-BE49-F238E27FC236}">
                <a16:creationId xmlns:a16="http://schemas.microsoft.com/office/drawing/2014/main" id="{22993327-572E-4A3F-9E2D-63C47A34C945}"/>
              </a:ext>
            </a:extLst>
          </p:cNvPr>
          <p:cNvSpPr>
            <a:spLocks xmlns:a="http://schemas.openxmlformats.org/drawingml/2006/main" noGrp="1"/>
          </p:cNvSpPr>
          <p:nvPr/>
        </p:nvSpPr>
        <p:spPr>
          <a:xfrm xmlns:a="http://schemas.openxmlformats.org/drawingml/2006/main">
            <a:off x="16002000" y="981075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lgn="r">
              <a:defRPr sz="1500" b="1">
                <a:solidFill>
                  <a:srgbClr val="1A5FAA"/>
                </a:solidFill>
                <a:latin typeface="Helvetica Neue"/>
                <a:ea typeface="Helvetica Neue"/>
                <a:cs typeface="Helvetica Neue"/>
              </a:defRPr>
            </a:defPPr>
            <a:lvl1pPr algn="r">
              <a:defRPr sz="1500" b="1">
                <a:solidFill>
                  <a:srgbClr val="1A5FAA"/>
                </a:solidFill>
                <a:latin typeface="Helvetica Neue"/>
                <a:ea typeface="Helvetica Neue"/>
                <a:cs typeface="Helvetica Neue"/>
              </a:defRPr>
            </a:lvl1pPr>
            <a:lvl2pPr algn="r">
              <a:defRPr sz="1500" b="1">
                <a:solidFill>
                  <a:srgbClr val="1A5FAA"/>
                </a:solidFill>
                <a:latin typeface="Helvetica Neue"/>
                <a:ea typeface="Helvetica Neue"/>
                <a:cs typeface="Helvetica Neue"/>
              </a:defRPr>
            </a:lvl2pPr>
            <a:lvl3pPr algn="r">
              <a:defRPr sz="1500" b="1">
                <a:solidFill>
                  <a:srgbClr val="1A5FAA"/>
                </a:solidFill>
                <a:latin typeface="Helvetica Neue"/>
                <a:ea typeface="Helvetica Neue"/>
                <a:cs typeface="Helvetica Neue"/>
              </a:defRPr>
            </a:lvl3pPr>
            <a:lvl4pPr algn="r">
              <a:defRPr sz="1500" b="1">
                <a:solidFill>
                  <a:srgbClr val="1A5FAA"/>
                </a:solidFill>
                <a:latin typeface="Helvetica Neue"/>
                <a:ea typeface="Helvetica Neue"/>
                <a:cs typeface="Helvetica Neue"/>
              </a:defRPr>
            </a:lvl4pPr>
            <a:lvl5pPr algn="r">
              <a:defRPr sz="1500" b="1">
                <a:solidFill>
                  <a:srgbClr val="1A5FAA"/>
                </a:solidFill>
                <a:latin typeface="Helvetica Neue"/>
                <a:ea typeface="Helvetica Neue"/>
                <a:cs typeface="Helvetica Neue"/>
              </a:defRPr>
            </a:lvl5pPr>
            <a:lvl6pPr algn="r">
              <a:defRPr sz="1500" b="1">
                <a:solidFill>
                  <a:srgbClr val="1A5FAA"/>
                </a:solidFill>
                <a:latin typeface="Helvetica Neue"/>
                <a:ea typeface="Helvetica Neue"/>
                <a:cs typeface="Helvetica Neue"/>
              </a:defRPr>
            </a:lvl6pPr>
            <a:lvl7pPr algn="r">
              <a:defRPr sz="1500" b="1">
                <a:solidFill>
                  <a:srgbClr val="1A5FAA"/>
                </a:solidFill>
                <a:latin typeface="Helvetica Neue"/>
                <a:ea typeface="Helvetica Neue"/>
                <a:cs typeface="Helvetica Neue"/>
              </a:defRPr>
            </a:lvl7pPr>
            <a:lvl8pPr algn="r">
              <a:defRPr sz="1500" b="1">
                <a:solidFill>
                  <a:srgbClr val="1A5FAA"/>
                </a:solidFill>
                <a:latin typeface="Helvetica Neue"/>
                <a:ea typeface="Helvetica Neue"/>
                <a:cs typeface="Helvetica Neue"/>
              </a:defRPr>
            </a:lvl8pPr>
            <a:lvl9pPr algn="r">
              <a:defRPr sz="1500" b="1">
                <a:solidFill>
                  <a:srgbClr val="1A5FAA"/>
                </a:solidFill>
                <a:latin typeface="Helvetica Neue"/>
                <a:ea typeface="Helvetica Neue"/>
                <a:cs typeface="Helvetica Neue"/>
              </a:defRPr>
            </a:lvl9pPr>
          </a:lstStyle>
          <a:p xmlns:a="http://schemas.openxmlformats.org/drawingml/2006/main">
            <a:pPr algn="r">
              <a:defRPr sz="1500" b="1">
                <a:solidFill>
                  <a:srgbClr val="1A5FAA"/>
                </a:solidFill>
                <a:latin typeface="Helvetica Neue"/>
                <a:ea typeface="Helvetica Neue"/>
                <a:cs typeface="Helvetica Neue"/>
              </a:defRPr>
            </a:pPr>
            <a:r>
              <a:rPr sz="1500" b="1">
                <a:solidFill>
                  <a:srgbClr val="1A5FAA"/>
                </a:solidFill>
                <a:latin typeface="Helvetica Neue"/>
                <a:ea typeface="Helvetica Neue"/>
                <a:cs typeface="Helvetica Neue"/>
              </a:rPr>
              <a:t>Supporting 5</a:t>
            </a:r>
          </a:p>
        </p:txBody>
      </p:sp>
      <p:sp>
        <p:nvSpPr>
          <p:cNvPr id="81" name="">
            <a:extLst xmlns:a="http://schemas.openxmlformats.org/drawingml/2006/main">
              <a:ext uri="{FF2B5EF4-FFF2-40B4-BE49-F238E27FC236}">
                <a16:creationId xmlns:a16="http://schemas.microsoft.com/office/drawing/2014/main" id="{1C9E7704-B030-4825-8F52-E46E5BA7AF3A}"/>
              </a:ext>
            </a:extLst>
          </p:cNvPr>
          <p:cNvSpPr>
            <a:spLocks xmlns:a="http://schemas.openxmlformats.org/drawingml/2006/main" noGrp="1"/>
          </p:cNvSpPr>
          <p:nvPr/>
        </p:nvSpPr>
        <p:spPr>
          <a:xfrm xmlns:a="http://schemas.openxmlformats.org/drawingml/2006/main">
            <a:off x="762000" y="2619375"/>
            <a:ext cx="7620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5700" b="1">
                <a:solidFill>
                  <a:srgbClr val="1A5FAA"/>
                </a:solidFill>
                <a:latin typeface="Helvetica Neue"/>
                <a:ea typeface="Helvetica Neue"/>
                <a:cs typeface="Helvetica Neue"/>
              </a:defRPr>
            </a:defPPr>
            <a:lvl1pPr>
              <a:defRPr sz="5700" b="1">
                <a:solidFill>
                  <a:srgbClr val="1A5FAA"/>
                </a:solidFill>
                <a:latin typeface="Helvetica Neue"/>
                <a:ea typeface="Helvetica Neue"/>
                <a:cs typeface="Helvetica Neue"/>
              </a:defRPr>
            </a:lvl1pPr>
            <a:lvl2pPr>
              <a:defRPr sz="5700" b="1">
                <a:solidFill>
                  <a:srgbClr val="1A5FAA"/>
                </a:solidFill>
                <a:latin typeface="Helvetica Neue"/>
                <a:ea typeface="Helvetica Neue"/>
                <a:cs typeface="Helvetica Neue"/>
              </a:defRPr>
            </a:lvl2pPr>
            <a:lvl3pPr>
              <a:defRPr sz="5700" b="1">
                <a:solidFill>
                  <a:srgbClr val="1A5FAA"/>
                </a:solidFill>
                <a:latin typeface="Helvetica Neue"/>
                <a:ea typeface="Helvetica Neue"/>
                <a:cs typeface="Helvetica Neue"/>
              </a:defRPr>
            </a:lvl3pPr>
            <a:lvl4pPr>
              <a:defRPr sz="5700" b="1">
                <a:solidFill>
                  <a:srgbClr val="1A5FAA"/>
                </a:solidFill>
                <a:latin typeface="Helvetica Neue"/>
                <a:ea typeface="Helvetica Neue"/>
                <a:cs typeface="Helvetica Neue"/>
              </a:defRPr>
            </a:lvl4pPr>
            <a:lvl5pPr>
              <a:defRPr sz="5700" b="1">
                <a:solidFill>
                  <a:srgbClr val="1A5FAA"/>
                </a:solidFill>
                <a:latin typeface="Helvetica Neue"/>
                <a:ea typeface="Helvetica Neue"/>
                <a:cs typeface="Helvetica Neue"/>
              </a:defRPr>
            </a:lvl5pPr>
            <a:lvl6pPr>
              <a:defRPr sz="5700" b="1">
                <a:solidFill>
                  <a:srgbClr val="1A5FAA"/>
                </a:solidFill>
                <a:latin typeface="Helvetica Neue"/>
                <a:ea typeface="Helvetica Neue"/>
                <a:cs typeface="Helvetica Neue"/>
              </a:defRPr>
            </a:lvl6pPr>
            <a:lvl7pPr>
              <a:defRPr sz="5700" b="1">
                <a:solidFill>
                  <a:srgbClr val="1A5FAA"/>
                </a:solidFill>
                <a:latin typeface="Helvetica Neue"/>
                <a:ea typeface="Helvetica Neue"/>
                <a:cs typeface="Helvetica Neue"/>
              </a:defRPr>
            </a:lvl7pPr>
            <a:lvl8pPr>
              <a:defRPr sz="5700" b="1">
                <a:solidFill>
                  <a:srgbClr val="1A5FAA"/>
                </a:solidFill>
                <a:latin typeface="Helvetica Neue"/>
                <a:ea typeface="Helvetica Neue"/>
                <a:cs typeface="Helvetica Neue"/>
              </a:defRPr>
            </a:lvl8pPr>
            <a:lvl9pPr>
              <a:defRPr sz="5700" b="1">
                <a:solidFill>
                  <a:srgbClr val="1A5FAA"/>
                </a:solidFill>
                <a:latin typeface="Helvetica Neue"/>
                <a:ea typeface="Helvetica Neue"/>
                <a:cs typeface="Helvetica Neue"/>
              </a:defRPr>
            </a:lvl9pPr>
          </a:lstStyle>
          <a:p xmlns:a="http://schemas.openxmlformats.org/drawingml/2006/main">
            <a:pPr>
              <a:defRPr sz="5700" b="1">
                <a:solidFill>
                  <a:srgbClr val="1A5FAA"/>
                </a:solidFill>
                <a:latin typeface="Helvetica Neue"/>
                <a:ea typeface="Helvetica Neue"/>
                <a:cs typeface="Helvetica Neue"/>
              </a:defRPr>
            </a:pPr>
            <a:r>
              <a:rPr sz="5700" b="1">
                <a:solidFill>
                  <a:srgbClr val="1A5FAA"/>
                </a:solidFill>
                <a:latin typeface="Helvetica Neue"/>
                <a:ea typeface="Helvetica Neue"/>
                <a:cs typeface="Helvetica Neue"/>
              </a:rPr>
              <a:t>A$99,970</a:t>
            </a:r>
          </a:p>
        </p:txBody>
      </p:sp>
      <p:sp>
        <p:nvSpPr>
          <p:cNvPr id="82" name="">
            <a:extLst xmlns:a="http://schemas.openxmlformats.org/drawingml/2006/main">
              <a:ext uri="{FF2B5EF4-FFF2-40B4-BE49-F238E27FC236}">
                <a16:creationId xmlns:a16="http://schemas.microsoft.com/office/drawing/2014/main" id="{20832F39-7646-47DF-A5ED-CD09EE4AB5D5}"/>
              </a:ext>
            </a:extLst>
          </p:cNvPr>
          <p:cNvSpPr>
            <a:spLocks xmlns:a="http://schemas.openxmlformats.org/drawingml/2006/main" noGrp="1"/>
          </p:cNvSpPr>
          <p:nvPr/>
        </p:nvSpPr>
        <p:spPr>
          <a:xfrm xmlns:a="http://schemas.openxmlformats.org/drawingml/2006/main">
            <a:off x="762000" y="3638550"/>
            <a:ext cx="9525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400" b="0">
                <a:solidFill>
                  <a:srgbClr val="5B6168"/>
                </a:solidFill>
                <a:latin typeface="Helvetica Neue"/>
                <a:ea typeface="Helvetica Neue"/>
                <a:cs typeface="Helvetica Neue"/>
              </a:defRPr>
            </a:defPPr>
            <a:lvl1pPr>
              <a:defRPr sz="2400" b="0">
                <a:solidFill>
                  <a:srgbClr val="5B6168"/>
                </a:solidFill>
                <a:latin typeface="Helvetica Neue"/>
                <a:ea typeface="Helvetica Neue"/>
                <a:cs typeface="Helvetica Neue"/>
              </a:defRPr>
            </a:lvl1pPr>
            <a:lvl2pPr>
              <a:defRPr sz="2400" b="0">
                <a:solidFill>
                  <a:srgbClr val="5B6168"/>
                </a:solidFill>
                <a:latin typeface="Helvetica Neue"/>
                <a:ea typeface="Helvetica Neue"/>
                <a:cs typeface="Helvetica Neue"/>
              </a:defRPr>
            </a:lvl2pPr>
            <a:lvl3pPr>
              <a:defRPr sz="2400" b="0">
                <a:solidFill>
                  <a:srgbClr val="5B6168"/>
                </a:solidFill>
                <a:latin typeface="Helvetica Neue"/>
                <a:ea typeface="Helvetica Neue"/>
                <a:cs typeface="Helvetica Neue"/>
              </a:defRPr>
            </a:lvl3pPr>
            <a:lvl4pPr>
              <a:defRPr sz="2400" b="0">
                <a:solidFill>
                  <a:srgbClr val="5B6168"/>
                </a:solidFill>
                <a:latin typeface="Helvetica Neue"/>
                <a:ea typeface="Helvetica Neue"/>
                <a:cs typeface="Helvetica Neue"/>
              </a:defRPr>
            </a:lvl4pPr>
            <a:lvl5pPr>
              <a:defRPr sz="2400" b="0">
                <a:solidFill>
                  <a:srgbClr val="5B6168"/>
                </a:solidFill>
                <a:latin typeface="Helvetica Neue"/>
                <a:ea typeface="Helvetica Neue"/>
                <a:cs typeface="Helvetica Neue"/>
              </a:defRPr>
            </a:lvl5pPr>
            <a:lvl6pPr>
              <a:defRPr sz="2400" b="0">
                <a:solidFill>
                  <a:srgbClr val="5B6168"/>
                </a:solidFill>
                <a:latin typeface="Helvetica Neue"/>
                <a:ea typeface="Helvetica Neue"/>
                <a:cs typeface="Helvetica Neue"/>
              </a:defRPr>
            </a:lvl6pPr>
            <a:lvl7pPr>
              <a:defRPr sz="2400" b="0">
                <a:solidFill>
                  <a:srgbClr val="5B6168"/>
                </a:solidFill>
                <a:latin typeface="Helvetica Neue"/>
                <a:ea typeface="Helvetica Neue"/>
                <a:cs typeface="Helvetica Neue"/>
              </a:defRPr>
            </a:lvl7pPr>
            <a:lvl8pPr>
              <a:defRPr sz="2400" b="0">
                <a:solidFill>
                  <a:srgbClr val="5B6168"/>
                </a:solidFill>
                <a:latin typeface="Helvetica Neue"/>
                <a:ea typeface="Helvetica Neue"/>
                <a:cs typeface="Helvetica Neue"/>
              </a:defRPr>
            </a:lvl8pPr>
            <a:lvl9pPr>
              <a:defRPr sz="2400" b="0">
                <a:solidFill>
                  <a:srgbClr val="5B6168"/>
                </a:solidFill>
                <a:latin typeface="Helvetica Neue"/>
                <a:ea typeface="Helvetica Neue"/>
                <a:cs typeface="Helvetica Neue"/>
              </a:defRPr>
            </a:lvl9pPr>
          </a:lstStyle>
          <a:p xmlns:a="http://schemas.openxmlformats.org/drawingml/2006/main">
            <a:pPr>
              <a:defRPr sz="2400" b="0">
                <a:solidFill>
                  <a:srgbClr val="5B6168"/>
                </a:solidFill>
                <a:latin typeface="Helvetica Neue"/>
                <a:ea typeface="Helvetica Neue"/>
                <a:cs typeface="Helvetica Neue"/>
              </a:defRPr>
            </a:pPr>
            <a:r>
              <a:rPr sz="2400" b="0">
                <a:solidFill>
                  <a:srgbClr val="5B6168"/>
                </a:solidFill>
                <a:latin typeface="Helvetica Neue"/>
                <a:ea typeface="Helvetica Neue"/>
                <a:cs typeface="Helvetica Neue"/>
              </a:rPr>
              <a:t>Other research expenditure over four years</a:t>
            </a:r>
          </a:p>
        </p:txBody>
      </p:sp>
      <p:sp>
        <p:nvSpPr>
          <p:cNvPr id="83" name="">
            <a:extLst xmlns:a="http://schemas.openxmlformats.org/drawingml/2006/main">
              <a:ext uri="{FF2B5EF4-FFF2-40B4-BE49-F238E27FC236}">
                <a16:creationId xmlns:a16="http://schemas.microsoft.com/office/drawing/2014/main" id="{5F263F05-856A-41C3-8953-10BE8927EC9C}"/>
              </a:ext>
            </a:extLst>
          </p:cNvPr>
          <p:cNvSpPr>
            <a:spLocks xmlns:a="http://schemas.openxmlformats.org/drawingml/2006/main" noGrp="1"/>
          </p:cNvSpPr>
          <p:nvPr/>
        </p:nvSpPr>
        <p:spPr>
          <a:xfrm xmlns:a="http://schemas.openxmlformats.org/drawingml/2006/main">
            <a:off x="10668000" y="2762250"/>
            <a:ext cx="6858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000" b="1">
                <a:solidFill>
                  <a:srgbClr val="0F3F73"/>
                </a:solidFill>
                <a:latin typeface="Helvetica Neue"/>
                <a:ea typeface="Helvetica Neue"/>
                <a:cs typeface="Helvetica Neue"/>
              </a:defRPr>
            </a:defPPr>
            <a:lvl1pPr>
              <a:defRPr sz="3000" b="1">
                <a:solidFill>
                  <a:srgbClr val="0F3F73"/>
                </a:solidFill>
                <a:latin typeface="Helvetica Neue"/>
                <a:ea typeface="Helvetica Neue"/>
                <a:cs typeface="Helvetica Neue"/>
              </a:defRPr>
            </a:lvl1pPr>
            <a:lvl2pPr>
              <a:defRPr sz="3000" b="1">
                <a:solidFill>
                  <a:srgbClr val="0F3F73"/>
                </a:solidFill>
                <a:latin typeface="Helvetica Neue"/>
                <a:ea typeface="Helvetica Neue"/>
                <a:cs typeface="Helvetica Neue"/>
              </a:defRPr>
            </a:lvl2pPr>
            <a:lvl3pPr>
              <a:defRPr sz="3000" b="1">
                <a:solidFill>
                  <a:srgbClr val="0F3F73"/>
                </a:solidFill>
                <a:latin typeface="Helvetica Neue"/>
                <a:ea typeface="Helvetica Neue"/>
                <a:cs typeface="Helvetica Neue"/>
              </a:defRPr>
            </a:lvl3pPr>
            <a:lvl4pPr>
              <a:defRPr sz="3000" b="1">
                <a:solidFill>
                  <a:srgbClr val="0F3F73"/>
                </a:solidFill>
                <a:latin typeface="Helvetica Neue"/>
                <a:ea typeface="Helvetica Neue"/>
                <a:cs typeface="Helvetica Neue"/>
              </a:defRPr>
            </a:lvl4pPr>
            <a:lvl5pPr>
              <a:defRPr sz="3000" b="1">
                <a:solidFill>
                  <a:srgbClr val="0F3F73"/>
                </a:solidFill>
                <a:latin typeface="Helvetica Neue"/>
                <a:ea typeface="Helvetica Neue"/>
                <a:cs typeface="Helvetica Neue"/>
              </a:defRPr>
            </a:lvl5pPr>
            <a:lvl6pPr>
              <a:defRPr sz="3000" b="1">
                <a:solidFill>
                  <a:srgbClr val="0F3F73"/>
                </a:solidFill>
                <a:latin typeface="Helvetica Neue"/>
                <a:ea typeface="Helvetica Neue"/>
                <a:cs typeface="Helvetica Neue"/>
              </a:defRPr>
            </a:lvl6pPr>
            <a:lvl7pPr>
              <a:defRPr sz="3000" b="1">
                <a:solidFill>
                  <a:srgbClr val="0F3F73"/>
                </a:solidFill>
                <a:latin typeface="Helvetica Neue"/>
                <a:ea typeface="Helvetica Neue"/>
                <a:cs typeface="Helvetica Neue"/>
              </a:defRPr>
            </a:lvl7pPr>
            <a:lvl8pPr>
              <a:defRPr sz="3000" b="1">
                <a:solidFill>
                  <a:srgbClr val="0F3F73"/>
                </a:solidFill>
                <a:latin typeface="Helvetica Neue"/>
                <a:ea typeface="Helvetica Neue"/>
                <a:cs typeface="Helvetica Neue"/>
              </a:defRPr>
            </a:lvl8pPr>
            <a:lvl9pPr>
              <a:defRPr sz="3000" b="1">
                <a:solidFill>
                  <a:srgbClr val="0F3F73"/>
                </a:solidFill>
                <a:latin typeface="Helvetica Neue"/>
                <a:ea typeface="Helvetica Neue"/>
                <a:cs typeface="Helvetica Neue"/>
              </a:defRPr>
            </a:lvl9pPr>
          </a:lstStyle>
          <a:p xmlns:a="http://schemas.openxmlformats.org/drawingml/2006/main">
            <a:pPr>
              <a:defRPr sz="3000" b="1">
                <a:solidFill>
                  <a:srgbClr val="0F3F73"/>
                </a:solidFill>
                <a:latin typeface="Helvetica Neue"/>
                <a:ea typeface="Helvetica Neue"/>
                <a:cs typeface="Helvetica Neue"/>
              </a:defRPr>
            </a:pPr>
            <a:r>
              <a:rPr sz="3000" b="1">
                <a:solidFill>
                  <a:srgbClr val="0F3F73"/>
                </a:solidFill>
                <a:latin typeface="Helvetica Neue"/>
                <a:ea typeface="Helvetica Neue"/>
                <a:cs typeface="Helvetica Neue"/>
              </a:rPr>
              <a:t>ARC request  A$1,022,634</a:t>
            </a:r>
          </a:p>
        </p:txBody>
      </p:sp>
      <p:sp>
        <p:nvSpPr>
          <p:cNvPr id="84" name="">
            <a:extLst xmlns:a="http://schemas.openxmlformats.org/drawingml/2006/main">
              <a:ext uri="{FF2B5EF4-FFF2-40B4-BE49-F238E27FC236}">
                <a16:creationId xmlns:a16="http://schemas.microsoft.com/office/drawing/2014/main" id="{1E494D9A-0A96-49F2-AD27-4F65D96A8B36}"/>
              </a:ext>
            </a:extLst>
          </p:cNvPr>
          <p:cNvSpPr>
            <a:spLocks xmlns:a="http://schemas.openxmlformats.org/drawingml/2006/main" noGrp="1"/>
          </p:cNvSpPr>
          <p:nvPr/>
        </p:nvSpPr>
        <p:spPr>
          <a:xfrm xmlns:a="http://schemas.openxmlformats.org/drawingml/2006/main">
            <a:off x="10668000" y="3514725"/>
            <a:ext cx="6858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550" b="0">
                <a:solidFill>
                  <a:srgbClr val="5B6168"/>
                </a:solidFill>
                <a:latin typeface="Helvetica Neue"/>
                <a:ea typeface="Helvetica Neue"/>
                <a:cs typeface="Helvetica Neue"/>
              </a:defRPr>
            </a:defPPr>
            <a:lvl1pPr>
              <a:defRPr sz="2550" b="0">
                <a:solidFill>
                  <a:srgbClr val="5B6168"/>
                </a:solidFill>
                <a:latin typeface="Helvetica Neue"/>
                <a:ea typeface="Helvetica Neue"/>
                <a:cs typeface="Helvetica Neue"/>
              </a:defRPr>
            </a:lvl1pPr>
            <a:lvl2pPr>
              <a:defRPr sz="2550" b="0">
                <a:solidFill>
                  <a:srgbClr val="5B6168"/>
                </a:solidFill>
                <a:latin typeface="Helvetica Neue"/>
                <a:ea typeface="Helvetica Neue"/>
                <a:cs typeface="Helvetica Neue"/>
              </a:defRPr>
            </a:lvl2pPr>
            <a:lvl3pPr>
              <a:defRPr sz="2550" b="0">
                <a:solidFill>
                  <a:srgbClr val="5B6168"/>
                </a:solidFill>
                <a:latin typeface="Helvetica Neue"/>
                <a:ea typeface="Helvetica Neue"/>
                <a:cs typeface="Helvetica Neue"/>
              </a:defRPr>
            </a:lvl3pPr>
            <a:lvl4pPr>
              <a:defRPr sz="2550" b="0">
                <a:solidFill>
                  <a:srgbClr val="5B6168"/>
                </a:solidFill>
                <a:latin typeface="Helvetica Neue"/>
                <a:ea typeface="Helvetica Neue"/>
                <a:cs typeface="Helvetica Neue"/>
              </a:defRPr>
            </a:lvl4pPr>
            <a:lvl5pPr>
              <a:defRPr sz="2550" b="0">
                <a:solidFill>
                  <a:srgbClr val="5B6168"/>
                </a:solidFill>
                <a:latin typeface="Helvetica Neue"/>
                <a:ea typeface="Helvetica Neue"/>
                <a:cs typeface="Helvetica Neue"/>
              </a:defRPr>
            </a:lvl5pPr>
            <a:lvl6pPr>
              <a:defRPr sz="2550" b="0">
                <a:solidFill>
                  <a:srgbClr val="5B6168"/>
                </a:solidFill>
                <a:latin typeface="Helvetica Neue"/>
                <a:ea typeface="Helvetica Neue"/>
                <a:cs typeface="Helvetica Neue"/>
              </a:defRPr>
            </a:lvl6pPr>
            <a:lvl7pPr>
              <a:defRPr sz="2550" b="0">
                <a:solidFill>
                  <a:srgbClr val="5B6168"/>
                </a:solidFill>
                <a:latin typeface="Helvetica Neue"/>
                <a:ea typeface="Helvetica Neue"/>
                <a:cs typeface="Helvetica Neue"/>
              </a:defRPr>
            </a:lvl7pPr>
            <a:lvl8pPr>
              <a:defRPr sz="2550" b="0">
                <a:solidFill>
                  <a:srgbClr val="5B6168"/>
                </a:solidFill>
                <a:latin typeface="Helvetica Neue"/>
                <a:ea typeface="Helvetica Neue"/>
                <a:cs typeface="Helvetica Neue"/>
              </a:defRPr>
            </a:lvl8pPr>
            <a:lvl9pPr>
              <a:defRPr sz="2550" b="0">
                <a:solidFill>
                  <a:srgbClr val="5B6168"/>
                </a:solidFill>
                <a:latin typeface="Helvetica Neue"/>
                <a:ea typeface="Helvetica Neue"/>
                <a:cs typeface="Helvetica Neue"/>
              </a:defRPr>
            </a:lvl9pPr>
          </a:lstStyle>
          <a:p xmlns:a="http://schemas.openxmlformats.org/drawingml/2006/main">
            <a:pPr>
              <a:defRPr sz="2550" b="0">
                <a:solidFill>
                  <a:srgbClr val="5B6168"/>
                </a:solidFill>
                <a:latin typeface="Helvetica Neue"/>
                <a:ea typeface="Helvetica Neue"/>
                <a:cs typeface="Helvetica Neue"/>
              </a:defRPr>
            </a:pPr>
            <a:r>
              <a:rPr sz="2550" b="0">
                <a:solidFill>
                  <a:srgbClr val="5B6168"/>
                </a:solidFill>
                <a:latin typeface="Helvetica Neue"/>
                <a:ea typeface="Helvetica Neue"/>
                <a:cs typeface="Helvetica Neue"/>
              </a:rPr>
              <a:t>Monash cash  A$235,180</a:t>
            </a:r>
          </a:p>
        </p:txBody>
      </p:sp>
      <p:graphicFrame>
        <p:nvGraphicFramePr>
          <p:cNvPr id="85" name="">
            <a:extLst xmlns:a="http://schemas.openxmlformats.org/drawingml/2006/main">
              <a:ext uri="{FF2B5EF4-FFF2-40B4-BE49-F238E27FC236}">
                <a16:creationId xmlns:a16="http://schemas.microsoft.com/office/drawing/2014/main" id="{559FCF6F-9D20-478C-A389-B07C35331E5F}"/>
              </a:ext>
            </a:extLst>
          </p:cNvPr>
          <p:cNvGraphicFramePr/>
          <p:nvPr/>
        </p:nvGraphicFramePr>
        <p:xfrm>
          <a:off xmlns:a="http://schemas.openxmlformats.org/drawingml/2006/main" x="762000" y="4476750"/>
          <a:ext xmlns:a="http://schemas.openxmlformats.org/drawingml/2006/main" cx="8096250" cy="3314700"/>
        </p:xfrm>
        <a:graphic xmlns:a="http://schemas.openxmlformats.org/drawingml/2006/main">
          <a:graphicData uri="http://schemas.openxmlformats.org/drawingml/2006/table">
            <a:tbl>
              <a:tblPr/>
              <a:tblGrid>
                <a:gridCol w="6191250"/>
                <a:gridCol w="1905000"/>
              </a:tblGrid>
              <a:tr h="590550">
                <a:tc>
                  <a:txBody>
                    <a:bodyPr/>
                    <a:lstStyle/>
                    <a:p>
                      <a:r>
                        <a:rPr sz="2175" b="1">
                          <a:solidFill>
                            <a:srgbClr val="FFFFFF"/>
                          </a:solidFill>
                          <a:latin typeface="Helvetica Neue"/>
                          <a:ea typeface="Helvetica Neue"/>
                          <a:cs typeface="Helvetica Neue"/>
                        </a:rPr>
                        <a:t>Research expenditure</a:t>
                      </a:r>
                    </a:p>
                  </a:txBody>
                  <a:tcPr marL="152400" marR="152400" marT="142875" marB="95250" anchor="t">
                    <a:lnL w="9525">
                      <a:solidFill>
                        <a:srgbClr val="DDE2E8"/>
                      </a:solidFill>
                    </a:lnL>
                    <a:lnR w="9525">
                      <a:solidFill>
                        <a:srgbClr val="DDE2E8"/>
                      </a:solidFill>
                    </a:lnR>
                    <a:lnT w="9525">
                      <a:solidFill>
                        <a:srgbClr val="DDE2E8"/>
                      </a:solidFill>
                    </a:lnT>
                    <a:lnB w="9525">
                      <a:solidFill>
                        <a:srgbClr val="DDE2E8"/>
                      </a:solidFill>
                    </a:lnB>
                    <a:solidFill>
                      <a:srgbClr val="0F3F73"/>
                    </a:solidFill>
                  </a:tcPr>
                </a:tc>
                <a:tc>
                  <a:txBody>
                    <a:bodyPr/>
                    <a:lstStyle/>
                    <a:p>
                      <a:r>
                        <a:rPr sz="2175" b="1">
                          <a:solidFill>
                            <a:srgbClr val="FFFFFF"/>
                          </a:solidFill>
                          <a:latin typeface="Helvetica Neue"/>
                          <a:ea typeface="Helvetica Neue"/>
                          <a:cs typeface="Helvetica Neue"/>
                        </a:rPr>
                        <a:t>A$</a:t>
                      </a:r>
                    </a:p>
                  </a:txBody>
                  <a:tcPr marL="152400" marR="152400" marT="142875" marB="95250" anchor="t">
                    <a:lnR w="9525">
                      <a:solidFill>
                        <a:srgbClr val="DDE2E8"/>
                      </a:solidFill>
                    </a:lnR>
                    <a:lnT w="9525">
                      <a:solidFill>
                        <a:srgbClr val="DDE2E8"/>
                      </a:solidFill>
                    </a:lnT>
                    <a:lnB w="9525">
                      <a:solidFill>
                        <a:srgbClr val="DDE2E8"/>
                      </a:solidFill>
                    </a:lnB>
                    <a:solidFill>
                      <a:srgbClr val="0F3F73"/>
                    </a:solidFill>
                  </a:tcPr>
                </a:tc>
              </a:tr>
              <a:tr h="666750">
                <a:tc>
                  <a:txBody>
                    <a:bodyPr/>
                    <a:lstStyle/>
                    <a:p>
                      <a:r>
                        <a:rPr sz="2175">
                          <a:solidFill>
                            <a:srgbClr val="16191D"/>
                          </a:solidFill>
                          <a:latin typeface="Helvetica Neue"/>
                          <a:ea typeface="Helvetica Neue"/>
                          <a:cs typeface="Helvetica Neue"/>
                        </a:rPr>
                        <a:t>Travel and research exchanges</a:t>
                      </a:r>
                    </a:p>
                  </a:txBody>
                  <a:tcPr marL="152400" marR="152400" marT="142875" marB="95250" anchor="t">
                    <a:lnL w="9525">
                      <a:solidFill>
                        <a:srgbClr val="DDE2E8"/>
                      </a:solidFill>
                    </a:lnL>
                    <a:lnR w="9525">
                      <a:solidFill>
                        <a:srgbClr val="DDE2E8"/>
                      </a:solidFill>
                    </a:lnR>
                    <a:lnB w="9525">
                      <a:solidFill>
                        <a:srgbClr val="DDE2E8"/>
                      </a:solidFill>
                    </a:lnB>
                    <a:solidFill>
                      <a:srgbClr val="FFFFFF"/>
                    </a:solidFill>
                  </a:tcPr>
                </a:tc>
                <a:tc>
                  <a:txBody>
                    <a:bodyPr/>
                    <a:lstStyle/>
                    <a:p>
                      <a:r>
                        <a:rPr sz="2175">
                          <a:solidFill>
                            <a:srgbClr val="16191D"/>
                          </a:solidFill>
                          <a:latin typeface="Helvetica Neue"/>
                          <a:ea typeface="Helvetica Neue"/>
                          <a:cs typeface="Helvetica Neue"/>
                        </a:rPr>
                        <a:t>60,345</a:t>
                      </a:r>
                    </a:p>
                  </a:txBody>
                  <a:tcPr marL="152400" marR="152400" marT="142875" marB="95250" anchor="t">
                    <a:lnR w="9525">
                      <a:solidFill>
                        <a:srgbClr val="DDE2E8"/>
                      </a:solidFill>
                    </a:lnR>
                    <a:lnB w="9525">
                      <a:solidFill>
                        <a:srgbClr val="DDE2E8"/>
                      </a:solidFill>
                    </a:lnB>
                    <a:solidFill>
                      <a:srgbClr val="FFFFFF"/>
                    </a:solidFill>
                  </a:tcPr>
                </a:tc>
              </a:tr>
              <a:tr h="666750">
                <a:tc>
                  <a:txBody>
                    <a:bodyPr/>
                    <a:lstStyle/>
                    <a:p>
                      <a:r>
                        <a:rPr sz="2175">
                          <a:solidFill>
                            <a:srgbClr val="16191D"/>
                          </a:solidFill>
                          <a:latin typeface="Helvetica Neue"/>
                          <a:ea typeface="Helvetica Neue"/>
                          <a:cs typeface="Helvetica Neue"/>
                        </a:rPr>
                        <a:t>Equipment and VASP licence</a:t>
                      </a:r>
                    </a:p>
                  </a:txBody>
                  <a:tcPr marL="152400" marR="152400" marT="142875" marB="95250" anchor="t">
                    <a:lnL w="9525">
                      <a:solidFill>
                        <a:srgbClr val="DDE2E8"/>
                      </a:solidFill>
                    </a:lnL>
                    <a:lnR w="9525">
                      <a:solidFill>
                        <a:srgbClr val="DDE2E8"/>
                      </a:solidFill>
                    </a:lnR>
                    <a:lnB w="9525">
                      <a:solidFill>
                        <a:srgbClr val="DDE2E8"/>
                      </a:solidFill>
                    </a:lnB>
                    <a:solidFill>
                      <a:srgbClr val="F3F6FA"/>
                    </a:solidFill>
                  </a:tcPr>
                </a:tc>
                <a:tc>
                  <a:txBody>
                    <a:bodyPr/>
                    <a:lstStyle/>
                    <a:p>
                      <a:r>
                        <a:rPr sz="2175">
                          <a:solidFill>
                            <a:srgbClr val="16191D"/>
                          </a:solidFill>
                          <a:latin typeface="Helvetica Neue"/>
                          <a:ea typeface="Helvetica Neue"/>
                          <a:cs typeface="Helvetica Neue"/>
                        </a:rPr>
                        <a:t>21,625</a:t>
                      </a:r>
                    </a:p>
                  </a:txBody>
                  <a:tcPr marL="152400" marR="152400" marT="142875" marB="95250" anchor="t">
                    <a:lnR w="9525">
                      <a:solidFill>
                        <a:srgbClr val="DDE2E8"/>
                      </a:solidFill>
                    </a:lnR>
                    <a:lnB w="9525">
                      <a:solidFill>
                        <a:srgbClr val="DDE2E8"/>
                      </a:solidFill>
                    </a:lnB>
                    <a:solidFill>
                      <a:srgbClr val="F3F6FA"/>
                    </a:solidFill>
                  </a:tcPr>
                </a:tc>
              </a:tr>
              <a:tr h="666750">
                <a:tc>
                  <a:txBody>
                    <a:bodyPr/>
                    <a:lstStyle/>
                    <a:p>
                      <a:r>
                        <a:rPr sz="2175">
                          <a:solidFill>
                            <a:srgbClr val="16191D"/>
                          </a:solidFill>
                          <a:latin typeface="Helvetica Neue"/>
                          <a:ea typeface="Helvetica Neue"/>
                          <a:cs typeface="Helvetica Neue"/>
                        </a:rPr>
                        <a:t>Publication and dissemination</a:t>
                      </a:r>
                    </a:p>
                  </a:txBody>
                  <a:tcPr marL="152400" marR="152400" marT="142875" marB="95250" anchor="t">
                    <a:lnL w="9525">
                      <a:solidFill>
                        <a:srgbClr val="DDE2E8"/>
                      </a:solidFill>
                    </a:lnL>
                    <a:lnR w="9525">
                      <a:solidFill>
                        <a:srgbClr val="DDE2E8"/>
                      </a:solidFill>
                    </a:lnR>
                    <a:lnB w="9525">
                      <a:solidFill>
                        <a:srgbClr val="DDE2E8"/>
                      </a:solidFill>
                    </a:lnB>
                    <a:solidFill>
                      <a:srgbClr val="FFFFFF"/>
                    </a:solidFill>
                  </a:tcPr>
                </a:tc>
                <a:tc>
                  <a:txBody>
                    <a:bodyPr/>
                    <a:lstStyle/>
                    <a:p>
                      <a:r>
                        <a:rPr sz="2175">
                          <a:solidFill>
                            <a:srgbClr val="16191D"/>
                          </a:solidFill>
                          <a:latin typeface="Helvetica Neue"/>
                          <a:ea typeface="Helvetica Neue"/>
                          <a:cs typeface="Helvetica Neue"/>
                        </a:rPr>
                        <a:t>18,000</a:t>
                      </a:r>
                    </a:p>
                  </a:txBody>
                  <a:tcPr marL="152400" marR="152400" marT="142875" marB="95250" anchor="t">
                    <a:lnR w="9525">
                      <a:solidFill>
                        <a:srgbClr val="DDE2E8"/>
                      </a:solidFill>
                    </a:lnR>
                    <a:lnB w="9525">
                      <a:solidFill>
                        <a:srgbClr val="DDE2E8"/>
                      </a:solidFill>
                    </a:lnB>
                    <a:solidFill>
                      <a:srgbClr val="FFFFFF"/>
                    </a:solidFill>
                  </a:tcPr>
                </a:tc>
              </a:tr>
              <a:tr h="723900">
                <a:tc>
                  <a:txBody>
                    <a:bodyPr/>
                    <a:lstStyle/>
                    <a:p>
                      <a:r>
                        <a:rPr sz="2175">
                          <a:solidFill>
                            <a:srgbClr val="16191D"/>
                          </a:solidFill>
                          <a:latin typeface="Helvetica Neue"/>
                          <a:ea typeface="Helvetica Neue"/>
                          <a:cs typeface="Helvetica Neue"/>
                        </a:rPr>
                        <a:t>Total excluding salary and stipend</a:t>
                      </a:r>
                    </a:p>
                  </a:txBody>
                  <a:tcPr marL="152400" marR="152400" marT="142875" marB="95250" anchor="t">
                    <a:lnL w="9525">
                      <a:solidFill>
                        <a:srgbClr val="DDE2E8"/>
                      </a:solidFill>
                    </a:lnL>
                    <a:lnR w="9525">
                      <a:solidFill>
                        <a:srgbClr val="DDE2E8"/>
                      </a:solidFill>
                    </a:lnR>
                    <a:lnB w="9525">
                      <a:solidFill>
                        <a:srgbClr val="DDE2E8"/>
                      </a:solidFill>
                    </a:lnB>
                    <a:solidFill>
                      <a:srgbClr val="F3F6FA"/>
                    </a:solidFill>
                  </a:tcPr>
                </a:tc>
                <a:tc>
                  <a:txBody>
                    <a:bodyPr/>
                    <a:lstStyle/>
                    <a:p>
                      <a:r>
                        <a:rPr sz="2175">
                          <a:solidFill>
                            <a:srgbClr val="16191D"/>
                          </a:solidFill>
                          <a:latin typeface="Helvetica Neue"/>
                          <a:ea typeface="Helvetica Neue"/>
                          <a:cs typeface="Helvetica Neue"/>
                        </a:rPr>
                        <a:t>99,970</a:t>
                      </a:r>
                    </a:p>
                  </a:txBody>
                  <a:tcPr marL="152400" marR="152400" marT="142875" marB="95250" anchor="t">
                    <a:lnR w="9525">
                      <a:solidFill>
                        <a:srgbClr val="DDE2E8"/>
                      </a:solidFill>
                    </a:lnR>
                    <a:lnB w="9525">
                      <a:solidFill>
                        <a:srgbClr val="DDE2E8"/>
                      </a:solidFill>
                    </a:lnB>
                    <a:solidFill>
                      <a:srgbClr val="F3F6FA"/>
                    </a:solidFill>
                  </a:tcPr>
                </a:tc>
              </a:tr>
            </a:tbl>
          </a:graphicData>
        </a:graphic>
      </p:graphicFrame>
      <p:sp>
        <p:nvSpPr>
          <p:cNvPr id="86" name="">
            <a:extLst xmlns:a="http://schemas.openxmlformats.org/drawingml/2006/main">
              <a:ext uri="{FF2B5EF4-FFF2-40B4-BE49-F238E27FC236}">
                <a16:creationId xmlns:a16="http://schemas.microsoft.com/office/drawing/2014/main" id="{43CA4DD0-C518-432C-8CAA-7727F4A3757A}"/>
              </a:ext>
            </a:extLst>
          </p:cNvPr>
          <p:cNvSpPr>
            <a:spLocks xmlns:a="http://schemas.openxmlformats.org/drawingml/2006/main" noGrp="1"/>
          </p:cNvSpPr>
          <p:nvPr/>
        </p:nvSpPr>
        <p:spPr>
          <a:xfrm xmlns:a="http://schemas.openxmlformats.org/drawingml/2006/main">
            <a:off x="9620250" y="4495800"/>
            <a:ext cx="7905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775" b="1">
                <a:solidFill>
                  <a:srgbClr val="1A5FAA"/>
                </a:solidFill>
                <a:latin typeface="Helvetica Neue"/>
                <a:ea typeface="Helvetica Neue"/>
                <a:cs typeface="Helvetica Neue"/>
              </a:defRPr>
            </a:defPPr>
            <a:lvl1pPr>
              <a:defRPr sz="2775" b="1">
                <a:solidFill>
                  <a:srgbClr val="1A5FAA"/>
                </a:solidFill>
                <a:latin typeface="Helvetica Neue"/>
                <a:ea typeface="Helvetica Neue"/>
                <a:cs typeface="Helvetica Neue"/>
              </a:defRPr>
            </a:lvl1pPr>
            <a:lvl2pPr>
              <a:defRPr sz="2775" b="1">
                <a:solidFill>
                  <a:srgbClr val="1A5FAA"/>
                </a:solidFill>
                <a:latin typeface="Helvetica Neue"/>
                <a:ea typeface="Helvetica Neue"/>
                <a:cs typeface="Helvetica Neue"/>
              </a:defRPr>
            </a:lvl2pPr>
            <a:lvl3pPr>
              <a:defRPr sz="2775" b="1">
                <a:solidFill>
                  <a:srgbClr val="1A5FAA"/>
                </a:solidFill>
                <a:latin typeface="Helvetica Neue"/>
                <a:ea typeface="Helvetica Neue"/>
                <a:cs typeface="Helvetica Neue"/>
              </a:defRPr>
            </a:lvl3pPr>
            <a:lvl4pPr>
              <a:defRPr sz="2775" b="1">
                <a:solidFill>
                  <a:srgbClr val="1A5FAA"/>
                </a:solidFill>
                <a:latin typeface="Helvetica Neue"/>
                <a:ea typeface="Helvetica Neue"/>
                <a:cs typeface="Helvetica Neue"/>
              </a:defRPr>
            </a:lvl4pPr>
            <a:lvl5pPr>
              <a:defRPr sz="2775" b="1">
                <a:solidFill>
                  <a:srgbClr val="1A5FAA"/>
                </a:solidFill>
                <a:latin typeface="Helvetica Neue"/>
                <a:ea typeface="Helvetica Neue"/>
                <a:cs typeface="Helvetica Neue"/>
              </a:defRPr>
            </a:lvl5pPr>
            <a:lvl6pPr>
              <a:defRPr sz="2775" b="1">
                <a:solidFill>
                  <a:srgbClr val="1A5FAA"/>
                </a:solidFill>
                <a:latin typeface="Helvetica Neue"/>
                <a:ea typeface="Helvetica Neue"/>
                <a:cs typeface="Helvetica Neue"/>
              </a:defRPr>
            </a:lvl6pPr>
            <a:lvl7pPr>
              <a:defRPr sz="2775" b="1">
                <a:solidFill>
                  <a:srgbClr val="1A5FAA"/>
                </a:solidFill>
                <a:latin typeface="Helvetica Neue"/>
                <a:ea typeface="Helvetica Neue"/>
                <a:cs typeface="Helvetica Neue"/>
              </a:defRPr>
            </a:lvl7pPr>
            <a:lvl8pPr>
              <a:defRPr sz="2775" b="1">
                <a:solidFill>
                  <a:srgbClr val="1A5FAA"/>
                </a:solidFill>
                <a:latin typeface="Helvetica Neue"/>
                <a:ea typeface="Helvetica Neue"/>
                <a:cs typeface="Helvetica Neue"/>
              </a:defRPr>
            </a:lvl8pPr>
            <a:lvl9pPr>
              <a:defRPr sz="2775" b="1">
                <a:solidFill>
                  <a:srgbClr val="1A5FAA"/>
                </a:solidFill>
                <a:latin typeface="Helvetica Neue"/>
                <a:ea typeface="Helvetica Neue"/>
                <a:cs typeface="Helvetica Neue"/>
              </a:defRPr>
            </a:lvl9pPr>
          </a:lstStyle>
          <a:p xmlns:a="http://schemas.openxmlformats.org/drawingml/2006/main">
            <a:pPr>
              <a:defRPr sz="2775" b="1">
                <a:solidFill>
                  <a:srgbClr val="1A5FAA"/>
                </a:solidFill>
                <a:latin typeface="Helvetica Neue"/>
                <a:ea typeface="Helvetica Neue"/>
                <a:cs typeface="Helvetica Neue"/>
              </a:defRPr>
            </a:pPr>
            <a:r>
              <a:rPr sz="2775" b="1">
                <a:solidFill>
                  <a:srgbClr val="1A5FAA"/>
                </a:solidFill>
                <a:latin typeface="Helvetica Neue"/>
                <a:ea typeface="Helvetica Neue"/>
                <a:cs typeface="Helvetica Neue"/>
              </a:rPr>
              <a:t>Equipment across WP1–WP3</a:t>
            </a:r>
          </a:p>
        </p:txBody>
      </p:sp>
      <p:sp>
        <p:nvSpPr>
          <p:cNvPr id="87" name="">
            <a:extLst xmlns:a="http://schemas.openxmlformats.org/drawingml/2006/main">
              <a:ext uri="{FF2B5EF4-FFF2-40B4-BE49-F238E27FC236}">
                <a16:creationId xmlns:a16="http://schemas.microsoft.com/office/drawing/2014/main" id="{B2A10B4C-7AEC-49C1-8190-A188DC85AE9B}"/>
              </a:ext>
            </a:extLst>
          </p:cNvPr>
          <p:cNvSpPr>
            <a:spLocks xmlns:a="http://schemas.openxmlformats.org/drawingml/2006/main" noGrp="1"/>
          </p:cNvSpPr>
          <p:nvPr/>
        </p:nvSpPr>
        <p:spPr>
          <a:xfrm xmlns:a="http://schemas.openxmlformats.org/drawingml/2006/main">
            <a:off x="9620250" y="5238750"/>
            <a:ext cx="7905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250" b="0">
                <a:solidFill>
                  <a:srgbClr val="16191D"/>
                </a:solidFill>
                <a:latin typeface="Helvetica Neue"/>
                <a:ea typeface="Helvetica Neue"/>
                <a:cs typeface="Helvetica Neue"/>
              </a:defRPr>
            </a:defPPr>
            <a:lvl1pPr>
              <a:defRPr sz="2250" b="0">
                <a:solidFill>
                  <a:srgbClr val="16191D"/>
                </a:solidFill>
                <a:latin typeface="Helvetica Neue"/>
                <a:ea typeface="Helvetica Neue"/>
                <a:cs typeface="Helvetica Neue"/>
              </a:defRPr>
            </a:lvl1pPr>
            <a:lvl2pPr>
              <a:defRPr sz="2250" b="0">
                <a:solidFill>
                  <a:srgbClr val="16191D"/>
                </a:solidFill>
                <a:latin typeface="Helvetica Neue"/>
                <a:ea typeface="Helvetica Neue"/>
                <a:cs typeface="Helvetica Neue"/>
              </a:defRPr>
            </a:lvl2pPr>
            <a:lvl3pPr>
              <a:defRPr sz="2250" b="0">
                <a:solidFill>
                  <a:srgbClr val="16191D"/>
                </a:solidFill>
                <a:latin typeface="Helvetica Neue"/>
                <a:ea typeface="Helvetica Neue"/>
                <a:cs typeface="Helvetica Neue"/>
              </a:defRPr>
            </a:lvl3pPr>
            <a:lvl4pPr>
              <a:defRPr sz="2250" b="0">
                <a:solidFill>
                  <a:srgbClr val="16191D"/>
                </a:solidFill>
                <a:latin typeface="Helvetica Neue"/>
                <a:ea typeface="Helvetica Neue"/>
                <a:cs typeface="Helvetica Neue"/>
              </a:defRPr>
            </a:lvl4pPr>
            <a:lvl5pPr>
              <a:defRPr sz="2250" b="0">
                <a:solidFill>
                  <a:srgbClr val="16191D"/>
                </a:solidFill>
                <a:latin typeface="Helvetica Neue"/>
                <a:ea typeface="Helvetica Neue"/>
                <a:cs typeface="Helvetica Neue"/>
              </a:defRPr>
            </a:lvl5pPr>
            <a:lvl6pPr>
              <a:defRPr sz="2250" b="0">
                <a:solidFill>
                  <a:srgbClr val="16191D"/>
                </a:solidFill>
                <a:latin typeface="Helvetica Neue"/>
                <a:ea typeface="Helvetica Neue"/>
                <a:cs typeface="Helvetica Neue"/>
              </a:defRPr>
            </a:lvl6pPr>
            <a:lvl7pPr>
              <a:defRPr sz="2250" b="0">
                <a:solidFill>
                  <a:srgbClr val="16191D"/>
                </a:solidFill>
                <a:latin typeface="Helvetica Neue"/>
                <a:ea typeface="Helvetica Neue"/>
                <a:cs typeface="Helvetica Neue"/>
              </a:defRPr>
            </a:lvl7pPr>
            <a:lvl8pPr>
              <a:defRPr sz="2250" b="0">
                <a:solidFill>
                  <a:srgbClr val="16191D"/>
                </a:solidFill>
                <a:latin typeface="Helvetica Neue"/>
                <a:ea typeface="Helvetica Neue"/>
                <a:cs typeface="Helvetica Neue"/>
              </a:defRPr>
            </a:lvl8pPr>
            <a:lvl9pPr>
              <a:defRPr sz="2250" b="0">
                <a:solidFill>
                  <a:srgbClr val="16191D"/>
                </a:solidFill>
                <a:latin typeface="Helvetica Neue"/>
                <a:ea typeface="Helvetica Neue"/>
                <a:cs typeface="Helvetica Neue"/>
              </a:defRPr>
            </a:lvl9pPr>
          </a:lstStyle>
          <a:p xmlns:a="http://schemas.openxmlformats.org/drawingml/2006/main">
            <a:pPr>
              <a:defRPr sz="2250" b="0">
                <a:solidFill>
                  <a:srgbClr val="16191D"/>
                </a:solidFill>
                <a:latin typeface="Helvetica Neue"/>
                <a:ea typeface="Helvetica Neue"/>
                <a:cs typeface="Helvetica Neue"/>
              </a:defRPr>
            </a:pPr>
            <a:r>
              <a:rPr sz="2250" b="0">
                <a:solidFill>
                  <a:srgbClr val="16191D"/>
                </a:solidFill>
                <a:latin typeface="Helvetica Neue"/>
                <a:ea typeface="Helvetica Neue"/>
                <a:cs typeface="Helvetica Neue"/>
              </a:rPr>
              <a:t>Mac Studio  A$11,445</a:t>
            </a:r>
          </a:p>
          <a:p xmlns:a="http://schemas.openxmlformats.org/drawingml/2006/main">
            <a:pPr>
              <a:defRPr sz="2250" b="0">
                <a:solidFill>
                  <a:srgbClr val="16191D"/>
                </a:solidFill>
                <a:latin typeface="Helvetica Neue"/>
                <a:ea typeface="Helvetica Neue"/>
                <a:cs typeface="Helvetica Neue"/>
              </a:defRPr>
            </a:pPr>
            <a:r>
              <a:rPr sz="2250" b="0">
                <a:solidFill>
                  <a:srgbClr val="16191D"/>
                </a:solidFill>
                <a:latin typeface="Helvetica Neue"/>
                <a:ea typeface="Helvetica Neue"/>
                <a:cs typeface="Helvetica Neue"/>
              </a:rPr>
              <a:t>Local models and shared research analysis</a:t>
            </a:r>
          </a:p>
        </p:txBody>
      </p:sp>
      <p:sp>
        <p:nvSpPr>
          <p:cNvPr id="88" name="">
            <a:extLst xmlns:a="http://schemas.openxmlformats.org/drawingml/2006/main">
              <a:ext uri="{FF2B5EF4-FFF2-40B4-BE49-F238E27FC236}">
                <a16:creationId xmlns:a16="http://schemas.microsoft.com/office/drawing/2014/main" id="{90B031A3-7707-4E53-BC76-33E4D1C3871E}"/>
              </a:ext>
            </a:extLst>
          </p:cNvPr>
          <p:cNvSpPr>
            <a:spLocks xmlns:a="http://schemas.openxmlformats.org/drawingml/2006/main" noGrp="1"/>
          </p:cNvSpPr>
          <p:nvPr/>
        </p:nvSpPr>
        <p:spPr>
          <a:xfrm xmlns:a="http://schemas.openxmlformats.org/drawingml/2006/main">
            <a:off x="9620250" y="6257925"/>
            <a:ext cx="7905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250" b="0">
                <a:solidFill>
                  <a:srgbClr val="16191D"/>
                </a:solidFill>
                <a:latin typeface="Helvetica Neue"/>
                <a:ea typeface="Helvetica Neue"/>
                <a:cs typeface="Helvetica Neue"/>
              </a:defRPr>
            </a:defPPr>
            <a:lvl1pPr>
              <a:defRPr sz="2250" b="0">
                <a:solidFill>
                  <a:srgbClr val="16191D"/>
                </a:solidFill>
                <a:latin typeface="Helvetica Neue"/>
                <a:ea typeface="Helvetica Neue"/>
                <a:cs typeface="Helvetica Neue"/>
              </a:defRPr>
            </a:lvl1pPr>
            <a:lvl2pPr>
              <a:defRPr sz="2250" b="0">
                <a:solidFill>
                  <a:srgbClr val="16191D"/>
                </a:solidFill>
                <a:latin typeface="Helvetica Neue"/>
                <a:ea typeface="Helvetica Neue"/>
                <a:cs typeface="Helvetica Neue"/>
              </a:defRPr>
            </a:lvl2pPr>
            <a:lvl3pPr>
              <a:defRPr sz="2250" b="0">
                <a:solidFill>
                  <a:srgbClr val="16191D"/>
                </a:solidFill>
                <a:latin typeface="Helvetica Neue"/>
                <a:ea typeface="Helvetica Neue"/>
                <a:cs typeface="Helvetica Neue"/>
              </a:defRPr>
            </a:lvl3pPr>
            <a:lvl4pPr>
              <a:defRPr sz="2250" b="0">
                <a:solidFill>
                  <a:srgbClr val="16191D"/>
                </a:solidFill>
                <a:latin typeface="Helvetica Neue"/>
                <a:ea typeface="Helvetica Neue"/>
                <a:cs typeface="Helvetica Neue"/>
              </a:defRPr>
            </a:lvl4pPr>
            <a:lvl5pPr>
              <a:defRPr sz="2250" b="0">
                <a:solidFill>
                  <a:srgbClr val="16191D"/>
                </a:solidFill>
                <a:latin typeface="Helvetica Neue"/>
                <a:ea typeface="Helvetica Neue"/>
                <a:cs typeface="Helvetica Neue"/>
              </a:defRPr>
            </a:lvl5pPr>
            <a:lvl6pPr>
              <a:defRPr sz="2250" b="0">
                <a:solidFill>
                  <a:srgbClr val="16191D"/>
                </a:solidFill>
                <a:latin typeface="Helvetica Neue"/>
                <a:ea typeface="Helvetica Neue"/>
                <a:cs typeface="Helvetica Neue"/>
              </a:defRPr>
            </a:lvl6pPr>
            <a:lvl7pPr>
              <a:defRPr sz="2250" b="0">
                <a:solidFill>
                  <a:srgbClr val="16191D"/>
                </a:solidFill>
                <a:latin typeface="Helvetica Neue"/>
                <a:ea typeface="Helvetica Neue"/>
                <a:cs typeface="Helvetica Neue"/>
              </a:defRPr>
            </a:lvl7pPr>
            <a:lvl8pPr>
              <a:defRPr sz="2250" b="0">
                <a:solidFill>
                  <a:srgbClr val="16191D"/>
                </a:solidFill>
                <a:latin typeface="Helvetica Neue"/>
                <a:ea typeface="Helvetica Neue"/>
                <a:cs typeface="Helvetica Neue"/>
              </a:defRPr>
            </a:lvl8pPr>
            <a:lvl9pPr>
              <a:defRPr sz="2250" b="0">
                <a:solidFill>
                  <a:srgbClr val="16191D"/>
                </a:solidFill>
                <a:latin typeface="Helvetica Neue"/>
                <a:ea typeface="Helvetica Neue"/>
                <a:cs typeface="Helvetica Neue"/>
              </a:defRPr>
            </a:lvl9pPr>
          </a:lstStyle>
          <a:p xmlns:a="http://schemas.openxmlformats.org/drawingml/2006/main">
            <a:pPr>
              <a:defRPr sz="2250" b="0">
                <a:solidFill>
                  <a:srgbClr val="16191D"/>
                </a:solidFill>
                <a:latin typeface="Helvetica Neue"/>
                <a:ea typeface="Helvetica Neue"/>
                <a:cs typeface="Helvetica Neue"/>
              </a:defRPr>
            </a:pPr>
            <a:r>
              <a:rPr sz="2250" b="0">
                <a:solidFill>
                  <a:srgbClr val="16191D"/>
                </a:solidFill>
                <a:latin typeface="Helvetica Neue"/>
                <a:ea typeface="Helvetica Neue"/>
                <a:cs typeface="Helvetica Neue"/>
              </a:rPr>
              <a:t>NAS  A$2,180</a:t>
            </a:r>
          </a:p>
          <a:p xmlns:a="http://schemas.openxmlformats.org/drawingml/2006/main">
            <a:pPr>
              <a:defRPr sz="2250" b="0">
                <a:solidFill>
                  <a:srgbClr val="16191D"/>
                </a:solidFill>
                <a:latin typeface="Helvetica Neue"/>
                <a:ea typeface="Helvetica Neue"/>
                <a:cs typeface="Helvetica Neue"/>
              </a:defRPr>
            </a:pPr>
            <a:r>
              <a:rPr sz="2250" b="0">
                <a:solidFill>
                  <a:srgbClr val="16191D"/>
                </a:solidFill>
                <a:latin typeface="Helvetica Neue"/>
                <a:ea typeface="Helvetica Neue"/>
                <a:cs typeface="Helvetica Neue"/>
              </a:rPr>
              <a:t>Active datasets and model checkpoints</a:t>
            </a:r>
          </a:p>
        </p:txBody>
      </p:sp>
      <p:sp>
        <p:nvSpPr>
          <p:cNvPr id="89" name="">
            <a:extLst xmlns:a="http://schemas.openxmlformats.org/drawingml/2006/main">
              <a:ext uri="{FF2B5EF4-FFF2-40B4-BE49-F238E27FC236}">
                <a16:creationId xmlns:a16="http://schemas.microsoft.com/office/drawing/2014/main" id="{B2731007-AC41-42EC-8FCD-E03633BCABB4}"/>
              </a:ext>
            </a:extLst>
          </p:cNvPr>
          <p:cNvSpPr>
            <a:spLocks xmlns:a="http://schemas.openxmlformats.org/drawingml/2006/main" noGrp="1"/>
          </p:cNvSpPr>
          <p:nvPr/>
        </p:nvSpPr>
        <p:spPr>
          <a:xfrm xmlns:a="http://schemas.openxmlformats.org/drawingml/2006/main">
            <a:off x="9620250" y="7324725"/>
            <a:ext cx="7905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250" b="0">
                <a:solidFill>
                  <a:srgbClr val="16191D"/>
                </a:solidFill>
                <a:latin typeface="Helvetica Neue"/>
                <a:ea typeface="Helvetica Neue"/>
                <a:cs typeface="Helvetica Neue"/>
              </a:defRPr>
            </a:defPPr>
            <a:lvl1pPr>
              <a:defRPr sz="2250" b="0">
                <a:solidFill>
                  <a:srgbClr val="16191D"/>
                </a:solidFill>
                <a:latin typeface="Helvetica Neue"/>
                <a:ea typeface="Helvetica Neue"/>
                <a:cs typeface="Helvetica Neue"/>
              </a:defRPr>
            </a:lvl1pPr>
            <a:lvl2pPr>
              <a:defRPr sz="2250" b="0">
                <a:solidFill>
                  <a:srgbClr val="16191D"/>
                </a:solidFill>
                <a:latin typeface="Helvetica Neue"/>
                <a:ea typeface="Helvetica Neue"/>
                <a:cs typeface="Helvetica Neue"/>
              </a:defRPr>
            </a:lvl2pPr>
            <a:lvl3pPr>
              <a:defRPr sz="2250" b="0">
                <a:solidFill>
                  <a:srgbClr val="16191D"/>
                </a:solidFill>
                <a:latin typeface="Helvetica Neue"/>
                <a:ea typeface="Helvetica Neue"/>
                <a:cs typeface="Helvetica Neue"/>
              </a:defRPr>
            </a:lvl3pPr>
            <a:lvl4pPr>
              <a:defRPr sz="2250" b="0">
                <a:solidFill>
                  <a:srgbClr val="16191D"/>
                </a:solidFill>
                <a:latin typeface="Helvetica Neue"/>
                <a:ea typeface="Helvetica Neue"/>
                <a:cs typeface="Helvetica Neue"/>
              </a:defRPr>
            </a:lvl4pPr>
            <a:lvl5pPr>
              <a:defRPr sz="2250" b="0">
                <a:solidFill>
                  <a:srgbClr val="16191D"/>
                </a:solidFill>
                <a:latin typeface="Helvetica Neue"/>
                <a:ea typeface="Helvetica Neue"/>
                <a:cs typeface="Helvetica Neue"/>
              </a:defRPr>
            </a:lvl5pPr>
            <a:lvl6pPr>
              <a:defRPr sz="2250" b="0">
                <a:solidFill>
                  <a:srgbClr val="16191D"/>
                </a:solidFill>
                <a:latin typeface="Helvetica Neue"/>
                <a:ea typeface="Helvetica Neue"/>
                <a:cs typeface="Helvetica Neue"/>
              </a:defRPr>
            </a:lvl6pPr>
            <a:lvl7pPr>
              <a:defRPr sz="2250" b="0">
                <a:solidFill>
                  <a:srgbClr val="16191D"/>
                </a:solidFill>
                <a:latin typeface="Helvetica Neue"/>
                <a:ea typeface="Helvetica Neue"/>
                <a:cs typeface="Helvetica Neue"/>
              </a:defRPr>
            </a:lvl7pPr>
            <a:lvl8pPr>
              <a:defRPr sz="2250" b="0">
                <a:solidFill>
                  <a:srgbClr val="16191D"/>
                </a:solidFill>
                <a:latin typeface="Helvetica Neue"/>
                <a:ea typeface="Helvetica Neue"/>
                <a:cs typeface="Helvetica Neue"/>
              </a:defRPr>
            </a:lvl8pPr>
            <a:lvl9pPr>
              <a:defRPr sz="2250" b="0">
                <a:solidFill>
                  <a:srgbClr val="16191D"/>
                </a:solidFill>
                <a:latin typeface="Helvetica Neue"/>
                <a:ea typeface="Helvetica Neue"/>
                <a:cs typeface="Helvetica Neue"/>
              </a:defRPr>
            </a:lvl9pPr>
          </a:lstStyle>
          <a:p xmlns:a="http://schemas.openxmlformats.org/drawingml/2006/main">
            <a:pPr>
              <a:defRPr sz="2250" b="0">
                <a:solidFill>
                  <a:srgbClr val="16191D"/>
                </a:solidFill>
                <a:latin typeface="Helvetica Neue"/>
                <a:ea typeface="Helvetica Neue"/>
                <a:cs typeface="Helvetica Neue"/>
              </a:defRPr>
            </a:pPr>
            <a:r>
              <a:rPr sz="2250" b="0">
                <a:solidFill>
                  <a:srgbClr val="16191D"/>
                </a:solidFill>
                <a:latin typeface="Helvetica Neue"/>
                <a:ea typeface="Helvetica Neue"/>
                <a:cs typeface="Helvetica Neue"/>
              </a:rPr>
              <a:t>VASP group licence  A$8,000</a:t>
            </a:r>
          </a:p>
        </p:txBody>
      </p:sp>
      <p:sp>
        <p:nvSpPr>
          <p:cNvPr id="90" name="">
            <a:extLst xmlns:a="http://schemas.openxmlformats.org/drawingml/2006/main">
              <a:ext uri="{FF2B5EF4-FFF2-40B4-BE49-F238E27FC236}">
                <a16:creationId xmlns:a16="http://schemas.microsoft.com/office/drawing/2014/main" id="{76AAF15D-8D9F-412E-95E1-05CD0A910337}"/>
              </a:ext>
            </a:extLst>
          </p:cNvPr>
          <p:cNvSpPr>
            <a:spLocks xmlns:a="http://schemas.openxmlformats.org/drawingml/2006/main" noGrp="1"/>
          </p:cNvSpPr>
          <p:nvPr/>
        </p:nvSpPr>
        <p:spPr>
          <a:xfrm xmlns:a="http://schemas.openxmlformats.org/drawingml/2006/main">
            <a:off x="762000" y="8258175"/>
            <a:ext cx="16764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175" b="1">
                <a:solidFill>
                  <a:srgbClr val="0F3F73"/>
                </a:solidFill>
                <a:latin typeface="Helvetica Neue"/>
                <a:ea typeface="Helvetica Neue"/>
                <a:cs typeface="Helvetica Neue"/>
              </a:defRPr>
            </a:defPPr>
            <a:lvl1pPr>
              <a:defRPr sz="2175" b="1">
                <a:solidFill>
                  <a:srgbClr val="0F3F73"/>
                </a:solidFill>
                <a:latin typeface="Helvetica Neue"/>
                <a:ea typeface="Helvetica Neue"/>
                <a:cs typeface="Helvetica Neue"/>
              </a:defRPr>
            </a:lvl1pPr>
            <a:lvl2pPr>
              <a:defRPr sz="2175" b="1">
                <a:solidFill>
                  <a:srgbClr val="0F3F73"/>
                </a:solidFill>
                <a:latin typeface="Helvetica Neue"/>
                <a:ea typeface="Helvetica Neue"/>
                <a:cs typeface="Helvetica Neue"/>
              </a:defRPr>
            </a:lvl2pPr>
            <a:lvl3pPr>
              <a:defRPr sz="2175" b="1">
                <a:solidFill>
                  <a:srgbClr val="0F3F73"/>
                </a:solidFill>
                <a:latin typeface="Helvetica Neue"/>
                <a:ea typeface="Helvetica Neue"/>
                <a:cs typeface="Helvetica Neue"/>
              </a:defRPr>
            </a:lvl3pPr>
            <a:lvl4pPr>
              <a:defRPr sz="2175" b="1">
                <a:solidFill>
                  <a:srgbClr val="0F3F73"/>
                </a:solidFill>
                <a:latin typeface="Helvetica Neue"/>
                <a:ea typeface="Helvetica Neue"/>
                <a:cs typeface="Helvetica Neue"/>
              </a:defRPr>
            </a:lvl4pPr>
            <a:lvl5pPr>
              <a:defRPr sz="2175" b="1">
                <a:solidFill>
                  <a:srgbClr val="0F3F73"/>
                </a:solidFill>
                <a:latin typeface="Helvetica Neue"/>
                <a:ea typeface="Helvetica Neue"/>
                <a:cs typeface="Helvetica Neue"/>
              </a:defRPr>
            </a:lvl5pPr>
            <a:lvl6pPr>
              <a:defRPr sz="2175" b="1">
                <a:solidFill>
                  <a:srgbClr val="0F3F73"/>
                </a:solidFill>
                <a:latin typeface="Helvetica Neue"/>
                <a:ea typeface="Helvetica Neue"/>
                <a:cs typeface="Helvetica Neue"/>
              </a:defRPr>
            </a:lvl6pPr>
            <a:lvl7pPr>
              <a:defRPr sz="2175" b="1">
                <a:solidFill>
                  <a:srgbClr val="0F3F73"/>
                </a:solidFill>
                <a:latin typeface="Helvetica Neue"/>
                <a:ea typeface="Helvetica Neue"/>
                <a:cs typeface="Helvetica Neue"/>
              </a:defRPr>
            </a:lvl7pPr>
            <a:lvl8pPr>
              <a:defRPr sz="2175" b="1">
                <a:solidFill>
                  <a:srgbClr val="0F3F73"/>
                </a:solidFill>
                <a:latin typeface="Helvetica Neue"/>
                <a:ea typeface="Helvetica Neue"/>
                <a:cs typeface="Helvetica Neue"/>
              </a:defRPr>
            </a:lvl8pPr>
            <a:lvl9pPr>
              <a:defRPr sz="2175" b="1">
                <a:solidFill>
                  <a:srgbClr val="0F3F73"/>
                </a:solidFill>
                <a:latin typeface="Helvetica Neue"/>
                <a:ea typeface="Helvetica Neue"/>
                <a:cs typeface="Helvetica Neue"/>
              </a:defRPr>
            </a:lvl9pPr>
          </a:lstStyle>
          <a:p xmlns:a="http://schemas.openxmlformats.org/drawingml/2006/main">
            <a:pPr>
              <a:defRPr sz="2175" b="1">
                <a:solidFill>
                  <a:srgbClr val="0F3F73"/>
                </a:solidFill>
                <a:latin typeface="Helvetica Neue"/>
                <a:ea typeface="Helvetica Neue"/>
                <a:cs typeface="Helvetica Neue"/>
              </a:defRPr>
            </a:pPr>
            <a:r>
              <a:rPr sz="2175" b="1">
                <a:solidFill>
                  <a:srgbClr val="0F3F73"/>
                </a:solidFill>
                <a:latin typeface="Helvetica Neue"/>
                <a:ea typeface="Helvetica Neue"/>
                <a:cs typeface="Helvetica Neue"/>
              </a:rPr>
              <a:t>Project costs including the ARC PhD: Y1 $59,963 · Y2 $58,863 · Y3 $59,408 · Y4 $59,088</a:t>
            </a:r>
          </a:p>
        </p:txBody>
      </p:sp>
      <p:sp>
        <p:nvSpPr>
          <p:cNvPr id="91" name="">
            <a:extLst xmlns:a="http://schemas.openxmlformats.org/drawingml/2006/main">
              <a:ext uri="{FF2B5EF4-FFF2-40B4-BE49-F238E27FC236}">
                <a16:creationId xmlns:a16="http://schemas.microsoft.com/office/drawing/2014/main" id="{1FC83E0E-BA38-4B71-AC2C-07BE6B9637FE}"/>
              </a:ext>
            </a:extLst>
          </p:cNvPr>
          <p:cNvSpPr>
            <a:spLocks xmlns:a="http://schemas.openxmlformats.org/drawingml/2006/main" noGrp="1"/>
          </p:cNvSpPr>
          <p:nvPr/>
        </p:nvSpPr>
        <p:spPr>
          <a:xfrm xmlns:a="http://schemas.openxmlformats.org/drawingml/2006/main">
            <a:off x="762000" y="8972550"/>
            <a:ext cx="16764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875" b="0">
                <a:solidFill>
                  <a:srgbClr val="5B6168"/>
                </a:solidFill>
                <a:latin typeface="Helvetica Neue"/>
                <a:ea typeface="Helvetica Neue"/>
                <a:cs typeface="Helvetica Neue"/>
              </a:defRPr>
            </a:defPPr>
            <a:lvl1pPr>
              <a:defRPr sz="1875" b="0">
                <a:solidFill>
                  <a:srgbClr val="5B6168"/>
                </a:solidFill>
                <a:latin typeface="Helvetica Neue"/>
                <a:ea typeface="Helvetica Neue"/>
                <a:cs typeface="Helvetica Neue"/>
              </a:defRPr>
            </a:lvl1pPr>
            <a:lvl2pPr>
              <a:defRPr sz="1875" b="0">
                <a:solidFill>
                  <a:srgbClr val="5B6168"/>
                </a:solidFill>
                <a:latin typeface="Helvetica Neue"/>
                <a:ea typeface="Helvetica Neue"/>
                <a:cs typeface="Helvetica Neue"/>
              </a:defRPr>
            </a:lvl2pPr>
            <a:lvl3pPr>
              <a:defRPr sz="1875" b="0">
                <a:solidFill>
                  <a:srgbClr val="5B6168"/>
                </a:solidFill>
                <a:latin typeface="Helvetica Neue"/>
                <a:ea typeface="Helvetica Neue"/>
                <a:cs typeface="Helvetica Neue"/>
              </a:defRPr>
            </a:lvl3pPr>
            <a:lvl4pPr>
              <a:defRPr sz="1875" b="0">
                <a:solidFill>
                  <a:srgbClr val="5B6168"/>
                </a:solidFill>
                <a:latin typeface="Helvetica Neue"/>
                <a:ea typeface="Helvetica Neue"/>
                <a:cs typeface="Helvetica Neue"/>
              </a:defRPr>
            </a:lvl4pPr>
            <a:lvl5pPr>
              <a:defRPr sz="1875" b="0">
                <a:solidFill>
                  <a:srgbClr val="5B6168"/>
                </a:solidFill>
                <a:latin typeface="Helvetica Neue"/>
                <a:ea typeface="Helvetica Neue"/>
                <a:cs typeface="Helvetica Neue"/>
              </a:defRPr>
            </a:lvl5pPr>
            <a:lvl6pPr>
              <a:defRPr sz="1875" b="0">
                <a:solidFill>
                  <a:srgbClr val="5B6168"/>
                </a:solidFill>
                <a:latin typeface="Helvetica Neue"/>
                <a:ea typeface="Helvetica Neue"/>
                <a:cs typeface="Helvetica Neue"/>
              </a:defRPr>
            </a:lvl6pPr>
            <a:lvl7pPr>
              <a:defRPr sz="1875" b="0">
                <a:solidFill>
                  <a:srgbClr val="5B6168"/>
                </a:solidFill>
                <a:latin typeface="Helvetica Neue"/>
                <a:ea typeface="Helvetica Neue"/>
                <a:cs typeface="Helvetica Neue"/>
              </a:defRPr>
            </a:lvl7pPr>
            <a:lvl8pPr>
              <a:defRPr sz="1875" b="0">
                <a:solidFill>
                  <a:srgbClr val="5B6168"/>
                </a:solidFill>
                <a:latin typeface="Helvetica Neue"/>
                <a:ea typeface="Helvetica Neue"/>
                <a:cs typeface="Helvetica Neue"/>
              </a:defRPr>
            </a:lvl8pPr>
            <a:lvl9pPr>
              <a:defRPr sz="1875" b="0">
                <a:solidFill>
                  <a:srgbClr val="5B6168"/>
                </a:solidFill>
                <a:latin typeface="Helvetica Neue"/>
                <a:ea typeface="Helvetica Neue"/>
                <a:cs typeface="Helvetica Neue"/>
              </a:defRPr>
            </a:lvl9pPr>
          </a:lstStyle>
          <a:p xmlns:a="http://schemas.openxmlformats.org/drawingml/2006/main">
            <a:pPr>
              <a:defRPr sz="1875" b="0">
                <a:solidFill>
                  <a:srgbClr val="5B6168"/>
                </a:solidFill>
                <a:latin typeface="Helvetica Neue"/>
                <a:ea typeface="Helvetica Neue"/>
                <a:cs typeface="Helvetica Neue"/>
              </a:defRPr>
            </a:pPr>
            <a:r>
              <a:rPr sz="1875" b="0">
                <a:solidFill>
                  <a:srgbClr val="5B6168"/>
                </a:solidFill>
                <a:latin typeface="Helvetica Neue"/>
                <a:ea typeface="Helvetica Neue"/>
                <a:cs typeface="Helvetica Neue"/>
              </a:rPr>
              <a:t>GST-exclusive. Final Mac Studio specification and VASP quote to confirm. Travel and publication costs are estimates.</a:t>
            </a:r>
          </a:p>
        </p:txBody>
      </p:sp>
    </p:spTree>
    <p:extLst>
      <p:ext uri="{BB962C8B-B14F-4D97-AF65-F5344CB8AC3E}">
        <p14:creationId xmlns:p14="http://schemas.microsoft.com/office/powerpoint/2010/main" val="1654624267"/>
      </p:ext>
    </p:extLst>
  </p:cSld>
</p:sld>
</file>

<file path=ppt/slides/slide21.xml><?xml version="1.0" encoding="utf-8"?>
<p:sld xmlns:p="http://schemas.openxmlformats.org/presentationml/2006/main" show="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4" name="">
            <a:extLst xmlns:a="http://schemas.openxmlformats.org/drawingml/2006/main">
              <a:ext uri="{FF2B5EF4-FFF2-40B4-BE49-F238E27FC236}">
                <a16:creationId xmlns:a16="http://schemas.microsoft.com/office/drawing/2014/main" id="{B42F56AC-65C1-4337-B07C-DF9E0413D21E}"/>
              </a:ext>
            </a:extLst>
          </p:cNvPr>
          <p:cNvSpPr>
            <a:spLocks xmlns:a="http://schemas.openxmlformats.org/drawingml/2006/main" noGrp="1"/>
          </p:cNvSpPr>
          <p:nvPr/>
        </p:nvSpPr>
        <p:spPr>
          <a:xfrm xmlns:a="http://schemas.openxmlformats.org/drawingml/2006/main">
            <a:off x="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30C9B30-6177-4347-AFEA-98AD31203842}"/>
              </a:ext>
            </a:extLst>
          </p:cNvPr>
          <p:cNvSpPr>
            <a:spLocks xmlns:a="http://schemas.openxmlformats.org/drawingml/2006/main" noGrp="1"/>
          </p:cNvSpPr>
          <p:nvPr/>
        </p:nvSpPr>
        <p:spPr>
          <a:xfrm xmlns:a="http://schemas.openxmlformats.org/drawingml/2006/main">
            <a:off x="38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949AA610-C978-4627-BB5A-D405CF21DD76}"/>
              </a:ext>
            </a:extLst>
          </p:cNvPr>
          <p:cNvSpPr>
            <a:spLocks xmlns:a="http://schemas.openxmlformats.org/drawingml/2006/main" noGrp="1"/>
          </p:cNvSpPr>
          <p:nvPr/>
        </p:nvSpPr>
        <p:spPr>
          <a:xfrm xmlns:a="http://schemas.openxmlformats.org/drawingml/2006/main">
            <a:off x="76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4899EEA6-9ABF-4F69-B06E-503B98099F3D}"/>
              </a:ext>
            </a:extLst>
          </p:cNvPr>
          <p:cNvSpPr>
            <a:spLocks xmlns:a="http://schemas.openxmlformats.org/drawingml/2006/main" noGrp="1"/>
          </p:cNvSpPr>
          <p:nvPr/>
        </p:nvSpPr>
        <p:spPr>
          <a:xfrm xmlns:a="http://schemas.openxmlformats.org/drawingml/2006/main">
            <a:off x="114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CCABB756-ED0C-4CC5-B955-E8E2AD904E21}"/>
              </a:ext>
            </a:extLst>
          </p:cNvPr>
          <p:cNvSpPr>
            <a:spLocks xmlns:a="http://schemas.openxmlformats.org/drawingml/2006/main" noGrp="1"/>
          </p:cNvSpPr>
          <p:nvPr/>
        </p:nvSpPr>
        <p:spPr>
          <a:xfrm xmlns:a="http://schemas.openxmlformats.org/drawingml/2006/main">
            <a:off x="152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BE3587A5-9594-4F21-937D-EDFAC6303E64}"/>
              </a:ext>
            </a:extLst>
          </p:cNvPr>
          <p:cNvSpPr>
            <a:spLocks xmlns:a="http://schemas.openxmlformats.org/drawingml/2006/main" noGrp="1"/>
          </p:cNvSpPr>
          <p:nvPr/>
        </p:nvSpPr>
        <p:spPr>
          <a:xfrm xmlns:a="http://schemas.openxmlformats.org/drawingml/2006/main">
            <a:off x="190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089ABB56-55B4-475E-A98A-00492EC0B51F}"/>
              </a:ext>
            </a:extLst>
          </p:cNvPr>
          <p:cNvSpPr>
            <a:spLocks xmlns:a="http://schemas.openxmlformats.org/drawingml/2006/main" noGrp="1"/>
          </p:cNvSpPr>
          <p:nvPr/>
        </p:nvSpPr>
        <p:spPr>
          <a:xfrm xmlns:a="http://schemas.openxmlformats.org/drawingml/2006/main">
            <a:off x="228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5839A636-9822-4DB5-A389-D9A7EF3B7350}"/>
              </a:ext>
            </a:extLst>
          </p:cNvPr>
          <p:cNvSpPr>
            <a:spLocks xmlns:a="http://schemas.openxmlformats.org/drawingml/2006/main" noGrp="1"/>
          </p:cNvSpPr>
          <p:nvPr/>
        </p:nvSpPr>
        <p:spPr>
          <a:xfrm xmlns:a="http://schemas.openxmlformats.org/drawingml/2006/main">
            <a:off x="266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4984A0B7-48B1-4858-8925-93B16C85A888}"/>
              </a:ext>
            </a:extLst>
          </p:cNvPr>
          <p:cNvSpPr>
            <a:spLocks xmlns:a="http://schemas.openxmlformats.org/drawingml/2006/main" noGrp="1"/>
          </p:cNvSpPr>
          <p:nvPr/>
        </p:nvSpPr>
        <p:spPr>
          <a:xfrm xmlns:a="http://schemas.openxmlformats.org/drawingml/2006/main">
            <a:off x="304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39DA89E8-8E4C-41D3-AE6A-B1C02935A1DB}"/>
              </a:ext>
            </a:extLst>
          </p:cNvPr>
          <p:cNvSpPr>
            <a:spLocks xmlns:a="http://schemas.openxmlformats.org/drawingml/2006/main" noGrp="1"/>
          </p:cNvSpPr>
          <p:nvPr/>
        </p:nvSpPr>
        <p:spPr>
          <a:xfrm xmlns:a="http://schemas.openxmlformats.org/drawingml/2006/main">
            <a:off x="342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9BF4602F-1DC0-499B-841D-2C196634AF4F}"/>
              </a:ext>
            </a:extLst>
          </p:cNvPr>
          <p:cNvSpPr>
            <a:spLocks xmlns:a="http://schemas.openxmlformats.org/drawingml/2006/main" noGrp="1"/>
          </p:cNvSpPr>
          <p:nvPr/>
        </p:nvSpPr>
        <p:spPr>
          <a:xfrm xmlns:a="http://schemas.openxmlformats.org/drawingml/2006/main">
            <a:off x="381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5BFBC672-88FC-487C-944B-B720A7D171E5}"/>
              </a:ext>
            </a:extLst>
          </p:cNvPr>
          <p:cNvSpPr>
            <a:spLocks xmlns:a="http://schemas.openxmlformats.org/drawingml/2006/main" noGrp="1"/>
          </p:cNvSpPr>
          <p:nvPr/>
        </p:nvSpPr>
        <p:spPr>
          <a:xfrm xmlns:a="http://schemas.openxmlformats.org/drawingml/2006/main">
            <a:off x="419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545A7B69-CBAB-4B6F-BBAA-D6977041ACF8}"/>
              </a:ext>
            </a:extLst>
          </p:cNvPr>
          <p:cNvSpPr>
            <a:spLocks xmlns:a="http://schemas.openxmlformats.org/drawingml/2006/main" noGrp="1"/>
          </p:cNvSpPr>
          <p:nvPr/>
        </p:nvSpPr>
        <p:spPr>
          <a:xfrm xmlns:a="http://schemas.openxmlformats.org/drawingml/2006/main">
            <a:off x="457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9AAE11F2-8E83-4750-B491-F6AA117F23F2}"/>
              </a:ext>
            </a:extLst>
          </p:cNvPr>
          <p:cNvSpPr>
            <a:spLocks xmlns:a="http://schemas.openxmlformats.org/drawingml/2006/main" noGrp="1"/>
          </p:cNvSpPr>
          <p:nvPr/>
        </p:nvSpPr>
        <p:spPr>
          <a:xfrm xmlns:a="http://schemas.openxmlformats.org/drawingml/2006/main">
            <a:off x="495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C70AC487-3420-4086-BFF0-FA0477ABDE9C}"/>
              </a:ext>
            </a:extLst>
          </p:cNvPr>
          <p:cNvSpPr>
            <a:spLocks xmlns:a="http://schemas.openxmlformats.org/drawingml/2006/main" noGrp="1"/>
          </p:cNvSpPr>
          <p:nvPr/>
        </p:nvSpPr>
        <p:spPr>
          <a:xfrm xmlns:a="http://schemas.openxmlformats.org/drawingml/2006/main">
            <a:off x="533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D95F13E6-04C7-48F8-B5ED-9C54E2ABE9C0}"/>
              </a:ext>
            </a:extLst>
          </p:cNvPr>
          <p:cNvSpPr>
            <a:spLocks xmlns:a="http://schemas.openxmlformats.org/drawingml/2006/main" noGrp="1"/>
          </p:cNvSpPr>
          <p:nvPr/>
        </p:nvSpPr>
        <p:spPr>
          <a:xfrm xmlns:a="http://schemas.openxmlformats.org/drawingml/2006/main">
            <a:off x="571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A37D05E8-E7C0-453D-85AB-400868716AC6}"/>
              </a:ext>
            </a:extLst>
          </p:cNvPr>
          <p:cNvSpPr>
            <a:spLocks xmlns:a="http://schemas.openxmlformats.org/drawingml/2006/main" noGrp="1"/>
          </p:cNvSpPr>
          <p:nvPr/>
        </p:nvSpPr>
        <p:spPr>
          <a:xfrm xmlns:a="http://schemas.openxmlformats.org/drawingml/2006/main">
            <a:off x="609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6B594046-ED0A-4B9D-B936-8CF4C12F8AE8}"/>
              </a:ext>
            </a:extLst>
          </p:cNvPr>
          <p:cNvSpPr>
            <a:spLocks xmlns:a="http://schemas.openxmlformats.org/drawingml/2006/main" noGrp="1"/>
          </p:cNvSpPr>
          <p:nvPr/>
        </p:nvSpPr>
        <p:spPr>
          <a:xfrm xmlns:a="http://schemas.openxmlformats.org/drawingml/2006/main">
            <a:off x="647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EE549694-0FE7-4129-94FF-993193587DA0}"/>
              </a:ext>
            </a:extLst>
          </p:cNvPr>
          <p:cNvSpPr>
            <a:spLocks xmlns:a="http://schemas.openxmlformats.org/drawingml/2006/main" noGrp="1"/>
          </p:cNvSpPr>
          <p:nvPr/>
        </p:nvSpPr>
        <p:spPr>
          <a:xfrm xmlns:a="http://schemas.openxmlformats.org/drawingml/2006/main">
            <a:off x="685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EA9004F7-6C2E-422E-8A18-869E894A16B6}"/>
              </a:ext>
            </a:extLst>
          </p:cNvPr>
          <p:cNvSpPr>
            <a:spLocks xmlns:a="http://schemas.openxmlformats.org/drawingml/2006/main" noGrp="1"/>
          </p:cNvSpPr>
          <p:nvPr/>
        </p:nvSpPr>
        <p:spPr>
          <a:xfrm xmlns:a="http://schemas.openxmlformats.org/drawingml/2006/main">
            <a:off x="723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24BE22BB-D05A-43FA-A08F-76FE8A3C59A0}"/>
              </a:ext>
            </a:extLst>
          </p:cNvPr>
          <p:cNvSpPr>
            <a:spLocks xmlns:a="http://schemas.openxmlformats.org/drawingml/2006/main" noGrp="1"/>
          </p:cNvSpPr>
          <p:nvPr/>
        </p:nvSpPr>
        <p:spPr>
          <a:xfrm xmlns:a="http://schemas.openxmlformats.org/drawingml/2006/main">
            <a:off x="762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AFB02C84-0A9F-46F2-A1EC-70196ED88C4C}"/>
              </a:ext>
            </a:extLst>
          </p:cNvPr>
          <p:cNvSpPr>
            <a:spLocks xmlns:a="http://schemas.openxmlformats.org/drawingml/2006/main" noGrp="1"/>
          </p:cNvSpPr>
          <p:nvPr/>
        </p:nvSpPr>
        <p:spPr>
          <a:xfrm xmlns:a="http://schemas.openxmlformats.org/drawingml/2006/main">
            <a:off x="800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5F1500BD-6656-476F-9452-989914640799}"/>
              </a:ext>
            </a:extLst>
          </p:cNvPr>
          <p:cNvSpPr>
            <a:spLocks xmlns:a="http://schemas.openxmlformats.org/drawingml/2006/main" noGrp="1"/>
          </p:cNvSpPr>
          <p:nvPr/>
        </p:nvSpPr>
        <p:spPr>
          <a:xfrm xmlns:a="http://schemas.openxmlformats.org/drawingml/2006/main">
            <a:off x="838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134642E5-412E-432C-A0EE-AC6C4C58FC50}"/>
              </a:ext>
            </a:extLst>
          </p:cNvPr>
          <p:cNvSpPr>
            <a:spLocks xmlns:a="http://schemas.openxmlformats.org/drawingml/2006/main" noGrp="1"/>
          </p:cNvSpPr>
          <p:nvPr/>
        </p:nvSpPr>
        <p:spPr>
          <a:xfrm xmlns:a="http://schemas.openxmlformats.org/drawingml/2006/main">
            <a:off x="876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3ECEA360-7099-4C4D-869B-9E55447BD5F0}"/>
              </a:ext>
            </a:extLst>
          </p:cNvPr>
          <p:cNvSpPr>
            <a:spLocks xmlns:a="http://schemas.openxmlformats.org/drawingml/2006/main" noGrp="1"/>
          </p:cNvSpPr>
          <p:nvPr/>
        </p:nvSpPr>
        <p:spPr>
          <a:xfrm xmlns:a="http://schemas.openxmlformats.org/drawingml/2006/main">
            <a:off x="914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6847402B-060D-420E-A944-8D90DC47AA9A}"/>
              </a:ext>
            </a:extLst>
          </p:cNvPr>
          <p:cNvSpPr>
            <a:spLocks xmlns:a="http://schemas.openxmlformats.org/drawingml/2006/main" noGrp="1"/>
          </p:cNvSpPr>
          <p:nvPr/>
        </p:nvSpPr>
        <p:spPr>
          <a:xfrm xmlns:a="http://schemas.openxmlformats.org/drawingml/2006/main">
            <a:off x="952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6422D389-06BD-4D09-8C30-552295B6FE08}"/>
              </a:ext>
            </a:extLst>
          </p:cNvPr>
          <p:cNvSpPr>
            <a:spLocks xmlns:a="http://schemas.openxmlformats.org/drawingml/2006/main" noGrp="1"/>
          </p:cNvSpPr>
          <p:nvPr/>
        </p:nvSpPr>
        <p:spPr>
          <a:xfrm xmlns:a="http://schemas.openxmlformats.org/drawingml/2006/main">
            <a:off x="990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1E2D9622-3726-4A3F-8E73-955FE91ABC1C}"/>
              </a:ext>
            </a:extLst>
          </p:cNvPr>
          <p:cNvSpPr>
            <a:spLocks xmlns:a="http://schemas.openxmlformats.org/drawingml/2006/main" noGrp="1"/>
          </p:cNvSpPr>
          <p:nvPr/>
        </p:nvSpPr>
        <p:spPr>
          <a:xfrm xmlns:a="http://schemas.openxmlformats.org/drawingml/2006/main">
            <a:off x="1028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6C670CC1-0C49-499A-85F0-212B6465E33A}"/>
              </a:ext>
            </a:extLst>
          </p:cNvPr>
          <p:cNvSpPr>
            <a:spLocks xmlns:a="http://schemas.openxmlformats.org/drawingml/2006/main" noGrp="1"/>
          </p:cNvSpPr>
          <p:nvPr/>
        </p:nvSpPr>
        <p:spPr>
          <a:xfrm xmlns:a="http://schemas.openxmlformats.org/drawingml/2006/main">
            <a:off x="1066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221B323C-915D-4A79-8861-629E614B183A}"/>
              </a:ext>
            </a:extLst>
          </p:cNvPr>
          <p:cNvSpPr>
            <a:spLocks xmlns:a="http://schemas.openxmlformats.org/drawingml/2006/main" noGrp="1"/>
          </p:cNvSpPr>
          <p:nvPr/>
        </p:nvSpPr>
        <p:spPr>
          <a:xfrm xmlns:a="http://schemas.openxmlformats.org/drawingml/2006/main">
            <a:off x="1104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DF4314EA-A2B9-41EB-8812-3241B758E37B}"/>
              </a:ext>
            </a:extLst>
          </p:cNvPr>
          <p:cNvSpPr>
            <a:spLocks xmlns:a="http://schemas.openxmlformats.org/drawingml/2006/main" noGrp="1"/>
          </p:cNvSpPr>
          <p:nvPr/>
        </p:nvSpPr>
        <p:spPr>
          <a:xfrm xmlns:a="http://schemas.openxmlformats.org/drawingml/2006/main">
            <a:off x="1143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8AF23B33-B4B4-4B4E-B83D-AC62731CA226}"/>
              </a:ext>
            </a:extLst>
          </p:cNvPr>
          <p:cNvSpPr>
            <a:spLocks xmlns:a="http://schemas.openxmlformats.org/drawingml/2006/main" noGrp="1"/>
          </p:cNvSpPr>
          <p:nvPr/>
        </p:nvSpPr>
        <p:spPr>
          <a:xfrm xmlns:a="http://schemas.openxmlformats.org/drawingml/2006/main">
            <a:off x="1181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12BE60D6-BCE9-425E-A6A7-266E0E50C0F8}"/>
              </a:ext>
            </a:extLst>
          </p:cNvPr>
          <p:cNvSpPr>
            <a:spLocks xmlns:a="http://schemas.openxmlformats.org/drawingml/2006/main" noGrp="1"/>
          </p:cNvSpPr>
          <p:nvPr/>
        </p:nvSpPr>
        <p:spPr>
          <a:xfrm xmlns:a="http://schemas.openxmlformats.org/drawingml/2006/main">
            <a:off x="1219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96E3B619-E14E-43F1-AF2A-3AFA1356CE01}"/>
              </a:ext>
            </a:extLst>
          </p:cNvPr>
          <p:cNvSpPr>
            <a:spLocks xmlns:a="http://schemas.openxmlformats.org/drawingml/2006/main" noGrp="1"/>
          </p:cNvSpPr>
          <p:nvPr/>
        </p:nvSpPr>
        <p:spPr>
          <a:xfrm xmlns:a="http://schemas.openxmlformats.org/drawingml/2006/main">
            <a:off x="1257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ED4D9B51-0B32-4DB7-BF25-272A778044DC}"/>
              </a:ext>
            </a:extLst>
          </p:cNvPr>
          <p:cNvSpPr>
            <a:spLocks xmlns:a="http://schemas.openxmlformats.org/drawingml/2006/main" noGrp="1"/>
          </p:cNvSpPr>
          <p:nvPr/>
        </p:nvSpPr>
        <p:spPr>
          <a:xfrm xmlns:a="http://schemas.openxmlformats.org/drawingml/2006/main">
            <a:off x="1295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A9B31FE6-799A-49C8-B7E6-238D1FCA4E18}"/>
              </a:ext>
            </a:extLst>
          </p:cNvPr>
          <p:cNvSpPr>
            <a:spLocks xmlns:a="http://schemas.openxmlformats.org/drawingml/2006/main" noGrp="1"/>
          </p:cNvSpPr>
          <p:nvPr/>
        </p:nvSpPr>
        <p:spPr>
          <a:xfrm xmlns:a="http://schemas.openxmlformats.org/drawingml/2006/main">
            <a:off x="1333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A40B53DA-C539-4925-9E2A-9F0BC0F29BAE}"/>
              </a:ext>
            </a:extLst>
          </p:cNvPr>
          <p:cNvSpPr>
            <a:spLocks xmlns:a="http://schemas.openxmlformats.org/drawingml/2006/main" noGrp="1"/>
          </p:cNvSpPr>
          <p:nvPr/>
        </p:nvSpPr>
        <p:spPr>
          <a:xfrm xmlns:a="http://schemas.openxmlformats.org/drawingml/2006/main">
            <a:off x="1371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B9405F14-26E8-4D92-BB7B-BB985B130316}"/>
              </a:ext>
            </a:extLst>
          </p:cNvPr>
          <p:cNvSpPr>
            <a:spLocks xmlns:a="http://schemas.openxmlformats.org/drawingml/2006/main" noGrp="1"/>
          </p:cNvSpPr>
          <p:nvPr/>
        </p:nvSpPr>
        <p:spPr>
          <a:xfrm xmlns:a="http://schemas.openxmlformats.org/drawingml/2006/main">
            <a:off x="1409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DB133B43-BE69-441F-B7BF-454F9349573E}"/>
              </a:ext>
            </a:extLst>
          </p:cNvPr>
          <p:cNvSpPr>
            <a:spLocks xmlns:a="http://schemas.openxmlformats.org/drawingml/2006/main" noGrp="1"/>
          </p:cNvSpPr>
          <p:nvPr/>
        </p:nvSpPr>
        <p:spPr>
          <a:xfrm xmlns:a="http://schemas.openxmlformats.org/drawingml/2006/main">
            <a:off x="14478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B8969A0E-1D3E-46A2-B387-6FBC4F746AF7}"/>
              </a:ext>
            </a:extLst>
          </p:cNvPr>
          <p:cNvSpPr>
            <a:spLocks xmlns:a="http://schemas.openxmlformats.org/drawingml/2006/main" noGrp="1"/>
          </p:cNvSpPr>
          <p:nvPr/>
        </p:nvSpPr>
        <p:spPr>
          <a:xfrm xmlns:a="http://schemas.openxmlformats.org/drawingml/2006/main">
            <a:off x="14859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F1E63115-EA30-4482-8705-64EF9997F5B8}"/>
              </a:ext>
            </a:extLst>
          </p:cNvPr>
          <p:cNvSpPr>
            <a:spLocks xmlns:a="http://schemas.openxmlformats.org/drawingml/2006/main" noGrp="1"/>
          </p:cNvSpPr>
          <p:nvPr/>
        </p:nvSpPr>
        <p:spPr>
          <a:xfrm xmlns:a="http://schemas.openxmlformats.org/drawingml/2006/main">
            <a:off x="15240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2" name="">
            <a:extLst xmlns:a="http://schemas.openxmlformats.org/drawingml/2006/main">
              <a:ext uri="{FF2B5EF4-FFF2-40B4-BE49-F238E27FC236}">
                <a16:creationId xmlns:a16="http://schemas.microsoft.com/office/drawing/2014/main" id="{7805CB45-85EF-484F-A6A5-BBB0FAE893F2}"/>
              </a:ext>
            </a:extLst>
          </p:cNvPr>
          <p:cNvSpPr>
            <a:spLocks xmlns:a="http://schemas.openxmlformats.org/drawingml/2006/main" noGrp="1"/>
          </p:cNvSpPr>
          <p:nvPr/>
        </p:nvSpPr>
        <p:spPr>
          <a:xfrm xmlns:a="http://schemas.openxmlformats.org/drawingml/2006/main">
            <a:off x="15621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44509777-125E-4101-8890-866DD63EDD94}"/>
              </a:ext>
            </a:extLst>
          </p:cNvPr>
          <p:cNvSpPr>
            <a:spLocks xmlns:a="http://schemas.openxmlformats.org/drawingml/2006/main" noGrp="1"/>
          </p:cNvSpPr>
          <p:nvPr/>
        </p:nvSpPr>
        <p:spPr>
          <a:xfrm xmlns:a="http://schemas.openxmlformats.org/drawingml/2006/main">
            <a:off x="16002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AAB025BF-CC4A-45C3-9991-2CB408C1D83B}"/>
              </a:ext>
            </a:extLst>
          </p:cNvPr>
          <p:cNvSpPr>
            <a:spLocks xmlns:a="http://schemas.openxmlformats.org/drawingml/2006/main" noGrp="1"/>
          </p:cNvSpPr>
          <p:nvPr/>
        </p:nvSpPr>
        <p:spPr>
          <a:xfrm xmlns:a="http://schemas.openxmlformats.org/drawingml/2006/main">
            <a:off x="16383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2A76AACB-10C2-466F-9865-8DA371A42E9A}"/>
              </a:ext>
            </a:extLst>
          </p:cNvPr>
          <p:cNvSpPr>
            <a:spLocks xmlns:a="http://schemas.openxmlformats.org/drawingml/2006/main" noGrp="1"/>
          </p:cNvSpPr>
          <p:nvPr/>
        </p:nvSpPr>
        <p:spPr>
          <a:xfrm xmlns:a="http://schemas.openxmlformats.org/drawingml/2006/main">
            <a:off x="16764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6" name="">
            <a:extLst xmlns:a="http://schemas.openxmlformats.org/drawingml/2006/main">
              <a:ext uri="{FF2B5EF4-FFF2-40B4-BE49-F238E27FC236}">
                <a16:creationId xmlns:a16="http://schemas.microsoft.com/office/drawing/2014/main" id="{FAED8BA7-5F9B-4880-9CA6-819B71A542D6}"/>
              </a:ext>
            </a:extLst>
          </p:cNvPr>
          <p:cNvSpPr>
            <a:spLocks xmlns:a="http://schemas.openxmlformats.org/drawingml/2006/main" noGrp="1"/>
          </p:cNvSpPr>
          <p:nvPr/>
        </p:nvSpPr>
        <p:spPr>
          <a:xfrm xmlns:a="http://schemas.openxmlformats.org/drawingml/2006/main">
            <a:off x="17145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7" name="">
            <a:extLst xmlns:a="http://schemas.openxmlformats.org/drawingml/2006/main">
              <a:ext uri="{FF2B5EF4-FFF2-40B4-BE49-F238E27FC236}">
                <a16:creationId xmlns:a16="http://schemas.microsoft.com/office/drawing/2014/main" id="{855E32C4-8147-4654-9067-ED7A4F85DACE}"/>
              </a:ext>
            </a:extLst>
          </p:cNvPr>
          <p:cNvSpPr>
            <a:spLocks xmlns:a="http://schemas.openxmlformats.org/drawingml/2006/main" noGrp="1"/>
          </p:cNvSpPr>
          <p:nvPr/>
        </p:nvSpPr>
        <p:spPr>
          <a:xfrm xmlns:a="http://schemas.openxmlformats.org/drawingml/2006/main">
            <a:off x="17526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8" name="">
            <a:extLst xmlns:a="http://schemas.openxmlformats.org/drawingml/2006/main">
              <a:ext uri="{FF2B5EF4-FFF2-40B4-BE49-F238E27FC236}">
                <a16:creationId xmlns:a16="http://schemas.microsoft.com/office/drawing/2014/main" id="{062A3721-AF5F-41A4-9454-B58A2651005B}"/>
              </a:ext>
            </a:extLst>
          </p:cNvPr>
          <p:cNvSpPr>
            <a:spLocks xmlns:a="http://schemas.openxmlformats.org/drawingml/2006/main" noGrp="1"/>
          </p:cNvSpPr>
          <p:nvPr/>
        </p:nvSpPr>
        <p:spPr>
          <a:xfrm xmlns:a="http://schemas.openxmlformats.org/drawingml/2006/main">
            <a:off x="17907000" y="0"/>
            <a:ext cx="9525" cy="10287000"/>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7B6DFCD9-C65B-4278-8DD9-145B19CA337B}"/>
              </a:ext>
            </a:extLst>
          </p:cNvPr>
          <p:cNvSpPr>
            <a:spLocks xmlns:a="http://schemas.openxmlformats.org/drawingml/2006/main" noGrp="1"/>
          </p:cNvSpPr>
          <p:nvPr/>
        </p:nvSpPr>
        <p:spPr>
          <a:xfrm xmlns:a="http://schemas.openxmlformats.org/drawingml/2006/main">
            <a:off x="0" y="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0" name="">
            <a:extLst xmlns:a="http://schemas.openxmlformats.org/drawingml/2006/main">
              <a:ext uri="{FF2B5EF4-FFF2-40B4-BE49-F238E27FC236}">
                <a16:creationId xmlns:a16="http://schemas.microsoft.com/office/drawing/2014/main" id="{212BA319-5BC3-4A81-868A-B6DD4EC50D07}"/>
              </a:ext>
            </a:extLst>
          </p:cNvPr>
          <p:cNvSpPr>
            <a:spLocks xmlns:a="http://schemas.openxmlformats.org/drawingml/2006/main" noGrp="1"/>
          </p:cNvSpPr>
          <p:nvPr/>
        </p:nvSpPr>
        <p:spPr>
          <a:xfrm xmlns:a="http://schemas.openxmlformats.org/drawingml/2006/main">
            <a:off x="0" y="38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1" name="">
            <a:extLst xmlns:a="http://schemas.openxmlformats.org/drawingml/2006/main">
              <a:ext uri="{FF2B5EF4-FFF2-40B4-BE49-F238E27FC236}">
                <a16:creationId xmlns:a16="http://schemas.microsoft.com/office/drawing/2014/main" id="{0D0C861E-4FF3-47F2-9EFE-5595645BB45C}"/>
              </a:ext>
            </a:extLst>
          </p:cNvPr>
          <p:cNvSpPr>
            <a:spLocks xmlns:a="http://schemas.openxmlformats.org/drawingml/2006/main" noGrp="1"/>
          </p:cNvSpPr>
          <p:nvPr/>
        </p:nvSpPr>
        <p:spPr>
          <a:xfrm xmlns:a="http://schemas.openxmlformats.org/drawingml/2006/main">
            <a:off x="0" y="76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2" name="">
            <a:extLst xmlns:a="http://schemas.openxmlformats.org/drawingml/2006/main">
              <a:ext uri="{FF2B5EF4-FFF2-40B4-BE49-F238E27FC236}">
                <a16:creationId xmlns:a16="http://schemas.microsoft.com/office/drawing/2014/main" id="{391831B4-88EC-4022-89EB-DA827A8677C0}"/>
              </a:ext>
            </a:extLst>
          </p:cNvPr>
          <p:cNvSpPr>
            <a:spLocks xmlns:a="http://schemas.openxmlformats.org/drawingml/2006/main" noGrp="1"/>
          </p:cNvSpPr>
          <p:nvPr/>
        </p:nvSpPr>
        <p:spPr>
          <a:xfrm xmlns:a="http://schemas.openxmlformats.org/drawingml/2006/main">
            <a:off x="0" y="114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3" name="">
            <a:extLst xmlns:a="http://schemas.openxmlformats.org/drawingml/2006/main">
              <a:ext uri="{FF2B5EF4-FFF2-40B4-BE49-F238E27FC236}">
                <a16:creationId xmlns:a16="http://schemas.microsoft.com/office/drawing/2014/main" id="{47BBE53D-709F-44E3-AAB5-EAE36C9A28F2}"/>
              </a:ext>
            </a:extLst>
          </p:cNvPr>
          <p:cNvSpPr>
            <a:spLocks xmlns:a="http://schemas.openxmlformats.org/drawingml/2006/main" noGrp="1"/>
          </p:cNvSpPr>
          <p:nvPr/>
        </p:nvSpPr>
        <p:spPr>
          <a:xfrm xmlns:a="http://schemas.openxmlformats.org/drawingml/2006/main">
            <a:off x="0" y="152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4" name="">
            <a:extLst xmlns:a="http://schemas.openxmlformats.org/drawingml/2006/main">
              <a:ext uri="{FF2B5EF4-FFF2-40B4-BE49-F238E27FC236}">
                <a16:creationId xmlns:a16="http://schemas.microsoft.com/office/drawing/2014/main" id="{E8011DE2-5F91-4C06-A9DA-5F302AC40942}"/>
              </a:ext>
            </a:extLst>
          </p:cNvPr>
          <p:cNvSpPr>
            <a:spLocks xmlns:a="http://schemas.openxmlformats.org/drawingml/2006/main" noGrp="1"/>
          </p:cNvSpPr>
          <p:nvPr/>
        </p:nvSpPr>
        <p:spPr>
          <a:xfrm xmlns:a="http://schemas.openxmlformats.org/drawingml/2006/main">
            <a:off x="0" y="190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5" name="">
            <a:extLst xmlns:a="http://schemas.openxmlformats.org/drawingml/2006/main">
              <a:ext uri="{FF2B5EF4-FFF2-40B4-BE49-F238E27FC236}">
                <a16:creationId xmlns:a16="http://schemas.microsoft.com/office/drawing/2014/main" id="{3DE0232F-6324-4AAB-BC12-FCD78842C43B}"/>
              </a:ext>
            </a:extLst>
          </p:cNvPr>
          <p:cNvSpPr>
            <a:spLocks xmlns:a="http://schemas.openxmlformats.org/drawingml/2006/main" noGrp="1"/>
          </p:cNvSpPr>
          <p:nvPr/>
        </p:nvSpPr>
        <p:spPr>
          <a:xfrm xmlns:a="http://schemas.openxmlformats.org/drawingml/2006/main">
            <a:off x="0" y="228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6" name="">
            <a:extLst xmlns:a="http://schemas.openxmlformats.org/drawingml/2006/main">
              <a:ext uri="{FF2B5EF4-FFF2-40B4-BE49-F238E27FC236}">
                <a16:creationId xmlns:a16="http://schemas.microsoft.com/office/drawing/2014/main" id="{B652FBEA-4337-43F2-9C60-82D2E3ABE363}"/>
              </a:ext>
            </a:extLst>
          </p:cNvPr>
          <p:cNvSpPr>
            <a:spLocks xmlns:a="http://schemas.openxmlformats.org/drawingml/2006/main" noGrp="1"/>
          </p:cNvSpPr>
          <p:nvPr/>
        </p:nvSpPr>
        <p:spPr>
          <a:xfrm xmlns:a="http://schemas.openxmlformats.org/drawingml/2006/main">
            <a:off x="0" y="266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7" name="">
            <a:extLst xmlns:a="http://schemas.openxmlformats.org/drawingml/2006/main">
              <a:ext uri="{FF2B5EF4-FFF2-40B4-BE49-F238E27FC236}">
                <a16:creationId xmlns:a16="http://schemas.microsoft.com/office/drawing/2014/main" id="{F1DB8767-5563-4514-A8BA-BCC610C34694}"/>
              </a:ext>
            </a:extLst>
          </p:cNvPr>
          <p:cNvSpPr>
            <a:spLocks xmlns:a="http://schemas.openxmlformats.org/drawingml/2006/main" noGrp="1"/>
          </p:cNvSpPr>
          <p:nvPr/>
        </p:nvSpPr>
        <p:spPr>
          <a:xfrm xmlns:a="http://schemas.openxmlformats.org/drawingml/2006/main">
            <a:off x="0" y="304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8" name="">
            <a:extLst xmlns:a="http://schemas.openxmlformats.org/drawingml/2006/main">
              <a:ext uri="{FF2B5EF4-FFF2-40B4-BE49-F238E27FC236}">
                <a16:creationId xmlns:a16="http://schemas.microsoft.com/office/drawing/2014/main" id="{37E6C799-2CD9-4A88-A877-ABED65258B9E}"/>
              </a:ext>
            </a:extLst>
          </p:cNvPr>
          <p:cNvSpPr>
            <a:spLocks xmlns:a="http://schemas.openxmlformats.org/drawingml/2006/main" noGrp="1"/>
          </p:cNvSpPr>
          <p:nvPr/>
        </p:nvSpPr>
        <p:spPr>
          <a:xfrm xmlns:a="http://schemas.openxmlformats.org/drawingml/2006/main">
            <a:off x="0" y="342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59" name="">
            <a:extLst xmlns:a="http://schemas.openxmlformats.org/drawingml/2006/main">
              <a:ext uri="{FF2B5EF4-FFF2-40B4-BE49-F238E27FC236}">
                <a16:creationId xmlns:a16="http://schemas.microsoft.com/office/drawing/2014/main" id="{375B10F0-5705-4CCE-8786-0319171EBD49}"/>
              </a:ext>
            </a:extLst>
          </p:cNvPr>
          <p:cNvSpPr>
            <a:spLocks xmlns:a="http://schemas.openxmlformats.org/drawingml/2006/main" noGrp="1"/>
          </p:cNvSpPr>
          <p:nvPr/>
        </p:nvSpPr>
        <p:spPr>
          <a:xfrm xmlns:a="http://schemas.openxmlformats.org/drawingml/2006/main">
            <a:off x="0" y="381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0" name="">
            <a:extLst xmlns:a="http://schemas.openxmlformats.org/drawingml/2006/main">
              <a:ext uri="{FF2B5EF4-FFF2-40B4-BE49-F238E27FC236}">
                <a16:creationId xmlns:a16="http://schemas.microsoft.com/office/drawing/2014/main" id="{FC0B837E-DCF4-4BC2-B5C4-B0ECAB00949C}"/>
              </a:ext>
            </a:extLst>
          </p:cNvPr>
          <p:cNvSpPr>
            <a:spLocks xmlns:a="http://schemas.openxmlformats.org/drawingml/2006/main" noGrp="1"/>
          </p:cNvSpPr>
          <p:nvPr/>
        </p:nvSpPr>
        <p:spPr>
          <a:xfrm xmlns:a="http://schemas.openxmlformats.org/drawingml/2006/main">
            <a:off x="0" y="419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1" name="">
            <a:extLst xmlns:a="http://schemas.openxmlformats.org/drawingml/2006/main">
              <a:ext uri="{FF2B5EF4-FFF2-40B4-BE49-F238E27FC236}">
                <a16:creationId xmlns:a16="http://schemas.microsoft.com/office/drawing/2014/main" id="{90EEEED6-7FDE-490C-9A6B-10038887E2DD}"/>
              </a:ext>
            </a:extLst>
          </p:cNvPr>
          <p:cNvSpPr>
            <a:spLocks xmlns:a="http://schemas.openxmlformats.org/drawingml/2006/main" noGrp="1"/>
          </p:cNvSpPr>
          <p:nvPr/>
        </p:nvSpPr>
        <p:spPr>
          <a:xfrm xmlns:a="http://schemas.openxmlformats.org/drawingml/2006/main">
            <a:off x="0" y="457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2" name="">
            <a:extLst xmlns:a="http://schemas.openxmlformats.org/drawingml/2006/main">
              <a:ext uri="{FF2B5EF4-FFF2-40B4-BE49-F238E27FC236}">
                <a16:creationId xmlns:a16="http://schemas.microsoft.com/office/drawing/2014/main" id="{99A58386-BDA3-4136-8FFE-1C08E0F67EB7}"/>
              </a:ext>
            </a:extLst>
          </p:cNvPr>
          <p:cNvSpPr>
            <a:spLocks xmlns:a="http://schemas.openxmlformats.org/drawingml/2006/main" noGrp="1"/>
          </p:cNvSpPr>
          <p:nvPr/>
        </p:nvSpPr>
        <p:spPr>
          <a:xfrm xmlns:a="http://schemas.openxmlformats.org/drawingml/2006/main">
            <a:off x="0" y="495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3" name="">
            <a:extLst xmlns:a="http://schemas.openxmlformats.org/drawingml/2006/main">
              <a:ext uri="{FF2B5EF4-FFF2-40B4-BE49-F238E27FC236}">
                <a16:creationId xmlns:a16="http://schemas.microsoft.com/office/drawing/2014/main" id="{7620336B-7DBD-4554-AFA9-66BF3990438A}"/>
              </a:ext>
            </a:extLst>
          </p:cNvPr>
          <p:cNvSpPr>
            <a:spLocks xmlns:a="http://schemas.openxmlformats.org/drawingml/2006/main" noGrp="1"/>
          </p:cNvSpPr>
          <p:nvPr/>
        </p:nvSpPr>
        <p:spPr>
          <a:xfrm xmlns:a="http://schemas.openxmlformats.org/drawingml/2006/main">
            <a:off x="0" y="533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4" name="">
            <a:extLst xmlns:a="http://schemas.openxmlformats.org/drawingml/2006/main">
              <a:ext uri="{FF2B5EF4-FFF2-40B4-BE49-F238E27FC236}">
                <a16:creationId xmlns:a16="http://schemas.microsoft.com/office/drawing/2014/main" id="{40CA761F-D01F-405F-8745-CFC4707584B9}"/>
              </a:ext>
            </a:extLst>
          </p:cNvPr>
          <p:cNvSpPr>
            <a:spLocks xmlns:a="http://schemas.openxmlformats.org/drawingml/2006/main" noGrp="1"/>
          </p:cNvSpPr>
          <p:nvPr/>
        </p:nvSpPr>
        <p:spPr>
          <a:xfrm xmlns:a="http://schemas.openxmlformats.org/drawingml/2006/main">
            <a:off x="0" y="571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5" name="">
            <a:extLst xmlns:a="http://schemas.openxmlformats.org/drawingml/2006/main">
              <a:ext uri="{FF2B5EF4-FFF2-40B4-BE49-F238E27FC236}">
                <a16:creationId xmlns:a16="http://schemas.microsoft.com/office/drawing/2014/main" id="{34262EDD-AAA6-44FF-8AEB-06A398712EA4}"/>
              </a:ext>
            </a:extLst>
          </p:cNvPr>
          <p:cNvSpPr>
            <a:spLocks xmlns:a="http://schemas.openxmlformats.org/drawingml/2006/main" noGrp="1"/>
          </p:cNvSpPr>
          <p:nvPr/>
        </p:nvSpPr>
        <p:spPr>
          <a:xfrm xmlns:a="http://schemas.openxmlformats.org/drawingml/2006/main">
            <a:off x="0" y="609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6" name="">
            <a:extLst xmlns:a="http://schemas.openxmlformats.org/drawingml/2006/main">
              <a:ext uri="{FF2B5EF4-FFF2-40B4-BE49-F238E27FC236}">
                <a16:creationId xmlns:a16="http://schemas.microsoft.com/office/drawing/2014/main" id="{F3DF91D5-D300-4484-877D-9B22E38326DF}"/>
              </a:ext>
            </a:extLst>
          </p:cNvPr>
          <p:cNvSpPr>
            <a:spLocks xmlns:a="http://schemas.openxmlformats.org/drawingml/2006/main" noGrp="1"/>
          </p:cNvSpPr>
          <p:nvPr/>
        </p:nvSpPr>
        <p:spPr>
          <a:xfrm xmlns:a="http://schemas.openxmlformats.org/drawingml/2006/main">
            <a:off x="0" y="6477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7" name="">
            <a:extLst xmlns:a="http://schemas.openxmlformats.org/drawingml/2006/main">
              <a:ext uri="{FF2B5EF4-FFF2-40B4-BE49-F238E27FC236}">
                <a16:creationId xmlns:a16="http://schemas.microsoft.com/office/drawing/2014/main" id="{F1F11E9A-2E7F-4E29-A879-05311713FA1B}"/>
              </a:ext>
            </a:extLst>
          </p:cNvPr>
          <p:cNvSpPr>
            <a:spLocks xmlns:a="http://schemas.openxmlformats.org/drawingml/2006/main" noGrp="1"/>
          </p:cNvSpPr>
          <p:nvPr/>
        </p:nvSpPr>
        <p:spPr>
          <a:xfrm xmlns:a="http://schemas.openxmlformats.org/drawingml/2006/main">
            <a:off x="0" y="6858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8" name="">
            <a:extLst xmlns:a="http://schemas.openxmlformats.org/drawingml/2006/main">
              <a:ext uri="{FF2B5EF4-FFF2-40B4-BE49-F238E27FC236}">
                <a16:creationId xmlns:a16="http://schemas.microsoft.com/office/drawing/2014/main" id="{749A13AE-9BF4-4CF8-A999-90F861BF943A}"/>
              </a:ext>
            </a:extLst>
          </p:cNvPr>
          <p:cNvSpPr>
            <a:spLocks xmlns:a="http://schemas.openxmlformats.org/drawingml/2006/main" noGrp="1"/>
          </p:cNvSpPr>
          <p:nvPr/>
        </p:nvSpPr>
        <p:spPr>
          <a:xfrm xmlns:a="http://schemas.openxmlformats.org/drawingml/2006/main">
            <a:off x="0" y="7239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69" name="">
            <a:extLst xmlns:a="http://schemas.openxmlformats.org/drawingml/2006/main">
              <a:ext uri="{FF2B5EF4-FFF2-40B4-BE49-F238E27FC236}">
                <a16:creationId xmlns:a16="http://schemas.microsoft.com/office/drawing/2014/main" id="{3A6D4FAF-CB55-4A0F-9B4E-8E1076F764DB}"/>
              </a:ext>
            </a:extLst>
          </p:cNvPr>
          <p:cNvSpPr>
            <a:spLocks xmlns:a="http://schemas.openxmlformats.org/drawingml/2006/main" noGrp="1"/>
          </p:cNvSpPr>
          <p:nvPr/>
        </p:nvSpPr>
        <p:spPr>
          <a:xfrm xmlns:a="http://schemas.openxmlformats.org/drawingml/2006/main">
            <a:off x="0" y="7620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0" name="">
            <a:extLst xmlns:a="http://schemas.openxmlformats.org/drawingml/2006/main">
              <a:ext uri="{FF2B5EF4-FFF2-40B4-BE49-F238E27FC236}">
                <a16:creationId xmlns:a16="http://schemas.microsoft.com/office/drawing/2014/main" id="{20F2C0FA-0B4D-4C21-B1AC-84098B7B7A4A}"/>
              </a:ext>
            </a:extLst>
          </p:cNvPr>
          <p:cNvSpPr>
            <a:spLocks xmlns:a="http://schemas.openxmlformats.org/drawingml/2006/main" noGrp="1"/>
          </p:cNvSpPr>
          <p:nvPr/>
        </p:nvSpPr>
        <p:spPr>
          <a:xfrm xmlns:a="http://schemas.openxmlformats.org/drawingml/2006/main">
            <a:off x="0" y="8001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1" name="">
            <a:extLst xmlns:a="http://schemas.openxmlformats.org/drawingml/2006/main">
              <a:ext uri="{FF2B5EF4-FFF2-40B4-BE49-F238E27FC236}">
                <a16:creationId xmlns:a16="http://schemas.microsoft.com/office/drawing/2014/main" id="{CF40482A-5207-44FA-9FF2-EFC87F860208}"/>
              </a:ext>
            </a:extLst>
          </p:cNvPr>
          <p:cNvSpPr>
            <a:spLocks xmlns:a="http://schemas.openxmlformats.org/drawingml/2006/main" noGrp="1"/>
          </p:cNvSpPr>
          <p:nvPr/>
        </p:nvSpPr>
        <p:spPr>
          <a:xfrm xmlns:a="http://schemas.openxmlformats.org/drawingml/2006/main">
            <a:off x="0" y="8382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2" name="">
            <a:extLst xmlns:a="http://schemas.openxmlformats.org/drawingml/2006/main">
              <a:ext uri="{FF2B5EF4-FFF2-40B4-BE49-F238E27FC236}">
                <a16:creationId xmlns:a16="http://schemas.microsoft.com/office/drawing/2014/main" id="{42F19A96-0AA6-43EA-94A7-85C946005570}"/>
              </a:ext>
            </a:extLst>
          </p:cNvPr>
          <p:cNvSpPr>
            <a:spLocks xmlns:a="http://schemas.openxmlformats.org/drawingml/2006/main" noGrp="1"/>
          </p:cNvSpPr>
          <p:nvPr/>
        </p:nvSpPr>
        <p:spPr>
          <a:xfrm xmlns:a="http://schemas.openxmlformats.org/drawingml/2006/main">
            <a:off x="0" y="8763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3" name="">
            <a:extLst xmlns:a="http://schemas.openxmlformats.org/drawingml/2006/main">
              <a:ext uri="{FF2B5EF4-FFF2-40B4-BE49-F238E27FC236}">
                <a16:creationId xmlns:a16="http://schemas.microsoft.com/office/drawing/2014/main" id="{62137B4A-BCE2-4A11-8EC7-05F487485EA6}"/>
              </a:ext>
            </a:extLst>
          </p:cNvPr>
          <p:cNvSpPr>
            <a:spLocks xmlns:a="http://schemas.openxmlformats.org/drawingml/2006/main" noGrp="1"/>
          </p:cNvSpPr>
          <p:nvPr/>
        </p:nvSpPr>
        <p:spPr>
          <a:xfrm xmlns:a="http://schemas.openxmlformats.org/drawingml/2006/main">
            <a:off x="0" y="9144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4" name="">
            <a:extLst xmlns:a="http://schemas.openxmlformats.org/drawingml/2006/main">
              <a:ext uri="{FF2B5EF4-FFF2-40B4-BE49-F238E27FC236}">
                <a16:creationId xmlns:a16="http://schemas.microsoft.com/office/drawing/2014/main" id="{216ECB3F-396A-43E3-9EC4-3645C6FB45A7}"/>
              </a:ext>
            </a:extLst>
          </p:cNvPr>
          <p:cNvSpPr>
            <a:spLocks xmlns:a="http://schemas.openxmlformats.org/drawingml/2006/main" noGrp="1"/>
          </p:cNvSpPr>
          <p:nvPr/>
        </p:nvSpPr>
        <p:spPr>
          <a:xfrm xmlns:a="http://schemas.openxmlformats.org/drawingml/2006/main">
            <a:off x="0" y="9525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5" name="">
            <a:extLst xmlns:a="http://schemas.openxmlformats.org/drawingml/2006/main">
              <a:ext uri="{FF2B5EF4-FFF2-40B4-BE49-F238E27FC236}">
                <a16:creationId xmlns:a16="http://schemas.microsoft.com/office/drawing/2014/main" id="{B6B1D56F-CE12-433D-B6C7-D5B9938AC64A}"/>
              </a:ext>
            </a:extLst>
          </p:cNvPr>
          <p:cNvSpPr>
            <a:spLocks xmlns:a="http://schemas.openxmlformats.org/drawingml/2006/main" noGrp="1"/>
          </p:cNvSpPr>
          <p:nvPr/>
        </p:nvSpPr>
        <p:spPr>
          <a:xfrm xmlns:a="http://schemas.openxmlformats.org/drawingml/2006/main">
            <a:off x="0" y="9906000"/>
            <a:ext cx="18288000" cy="9525"/>
          </a:xfrm>
          <a:prstGeom xmlns:a="http://schemas.openxmlformats.org/drawingml/2006/main" prst="rect">
            <a:avLst/>
          </a:prstGeom>
          <a:solidFill xmlns:a="http://schemas.openxmlformats.org/drawingml/2006/main">
            <a:srgbClr val="F3F6FA"/>
          </a:solidFill>
          <a:ln xmlns:a="http://schemas.openxmlformats.org/drawingml/2006/main" w="0">
            <a:noFill/>
          </a:ln>
        </p:spPr>
      </p:sp>
      <p:sp>
        <p:nvSpPr>
          <p:cNvPr id="76" name="">
            <a:extLst xmlns:a="http://schemas.openxmlformats.org/drawingml/2006/main">
              <a:ext uri="{FF2B5EF4-FFF2-40B4-BE49-F238E27FC236}">
                <a16:creationId xmlns:a16="http://schemas.microsoft.com/office/drawing/2014/main" id="{C4957867-547D-451A-A578-50C6E8AF6CC7}"/>
              </a:ext>
            </a:extLst>
          </p:cNvPr>
          <p:cNvSpPr>
            <a:spLocks xmlns:a="http://schemas.openxmlformats.org/drawingml/2006/main" noGrp="1"/>
          </p:cNvSpPr>
          <p:nvPr/>
        </p:nvSpPr>
        <p:spPr>
          <a:xfrm xmlns:a="http://schemas.openxmlformats.org/drawingml/2006/main">
            <a:off x="762000" y="666750"/>
            <a:ext cx="16383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A5FAA"/>
                </a:solidFill>
                <a:latin typeface="Helvetica Neue"/>
                <a:ea typeface="Helvetica Neue"/>
                <a:cs typeface="Helvetica Neue"/>
              </a:defRPr>
            </a:defPPr>
            <a:lvl1pPr>
              <a:defRPr sz="1725" b="1">
                <a:solidFill>
                  <a:srgbClr val="1A5FAA"/>
                </a:solidFill>
                <a:latin typeface="Helvetica Neue"/>
                <a:ea typeface="Helvetica Neue"/>
                <a:cs typeface="Helvetica Neue"/>
              </a:defRPr>
            </a:lvl1pPr>
            <a:lvl2pPr>
              <a:defRPr sz="1725" b="1">
                <a:solidFill>
                  <a:srgbClr val="1A5FAA"/>
                </a:solidFill>
                <a:latin typeface="Helvetica Neue"/>
                <a:ea typeface="Helvetica Neue"/>
                <a:cs typeface="Helvetica Neue"/>
              </a:defRPr>
            </a:lvl2pPr>
            <a:lvl3pPr>
              <a:defRPr sz="1725" b="1">
                <a:solidFill>
                  <a:srgbClr val="1A5FAA"/>
                </a:solidFill>
                <a:latin typeface="Helvetica Neue"/>
                <a:ea typeface="Helvetica Neue"/>
                <a:cs typeface="Helvetica Neue"/>
              </a:defRPr>
            </a:lvl3pPr>
            <a:lvl4pPr>
              <a:defRPr sz="1725" b="1">
                <a:solidFill>
                  <a:srgbClr val="1A5FAA"/>
                </a:solidFill>
                <a:latin typeface="Helvetica Neue"/>
                <a:ea typeface="Helvetica Neue"/>
                <a:cs typeface="Helvetica Neue"/>
              </a:defRPr>
            </a:lvl4pPr>
            <a:lvl5pPr>
              <a:defRPr sz="1725" b="1">
                <a:solidFill>
                  <a:srgbClr val="1A5FAA"/>
                </a:solidFill>
                <a:latin typeface="Helvetica Neue"/>
                <a:ea typeface="Helvetica Neue"/>
                <a:cs typeface="Helvetica Neue"/>
              </a:defRPr>
            </a:lvl5pPr>
            <a:lvl6pPr>
              <a:defRPr sz="1725" b="1">
                <a:solidFill>
                  <a:srgbClr val="1A5FAA"/>
                </a:solidFill>
                <a:latin typeface="Helvetica Neue"/>
                <a:ea typeface="Helvetica Neue"/>
                <a:cs typeface="Helvetica Neue"/>
              </a:defRPr>
            </a:lvl6pPr>
            <a:lvl7pPr>
              <a:defRPr sz="1725" b="1">
                <a:solidFill>
                  <a:srgbClr val="1A5FAA"/>
                </a:solidFill>
                <a:latin typeface="Helvetica Neue"/>
                <a:ea typeface="Helvetica Neue"/>
                <a:cs typeface="Helvetica Neue"/>
              </a:defRPr>
            </a:lvl7pPr>
            <a:lvl8pPr>
              <a:defRPr sz="1725" b="1">
                <a:solidFill>
                  <a:srgbClr val="1A5FAA"/>
                </a:solidFill>
                <a:latin typeface="Helvetica Neue"/>
                <a:ea typeface="Helvetica Neue"/>
                <a:cs typeface="Helvetica Neue"/>
              </a:defRPr>
            </a:lvl8pPr>
            <a:lvl9pPr>
              <a:defRPr sz="1725" b="1">
                <a:solidFill>
                  <a:srgbClr val="1A5FAA"/>
                </a:solidFill>
                <a:latin typeface="Helvetica Neue"/>
                <a:ea typeface="Helvetica Neue"/>
                <a:cs typeface="Helvetica Neue"/>
              </a:defRPr>
            </a:lvl9pPr>
          </a:lstStyle>
          <a:p xmlns:a="http://schemas.openxmlformats.org/drawingml/2006/main">
            <a:pPr>
              <a:defRPr sz="1725" b="1">
                <a:solidFill>
                  <a:srgbClr val="1A5FAA"/>
                </a:solidFill>
                <a:latin typeface="Helvetica Neue"/>
                <a:ea typeface="Helvetica Neue"/>
                <a:cs typeface="Helvetica Neue"/>
              </a:defRPr>
            </a:pPr>
            <a:r>
              <a:rPr sz="1725" b="1">
                <a:solidFill>
                  <a:srgbClr val="1A5FAA"/>
                </a:solidFill>
                <a:latin typeface="Helvetica Neue"/>
                <a:ea typeface="Helvetica Neue"/>
                <a:cs typeface="Helvetica Neue"/>
              </a:rPr>
              <a:t>SUPPORTING · REFERENCES</a:t>
            </a:r>
          </a:p>
        </p:txBody>
      </p:sp>
      <p:sp>
        <p:nvSpPr>
          <p:cNvPr id="77" name="">
            <a:extLst xmlns:a="http://schemas.openxmlformats.org/drawingml/2006/main">
              <a:ext uri="{FF2B5EF4-FFF2-40B4-BE49-F238E27FC236}">
                <a16:creationId xmlns:a16="http://schemas.microsoft.com/office/drawing/2014/main" id="{61E891E4-9849-45C1-BB90-AF3BD4860D9A}"/>
              </a:ext>
            </a:extLst>
          </p:cNvPr>
          <p:cNvSpPr>
            <a:spLocks xmlns:a="http://schemas.openxmlformats.org/drawingml/2006/main" noGrp="1"/>
          </p:cNvSpPr>
          <p:nvPr/>
        </p:nvSpPr>
        <p:spPr>
          <a:xfrm xmlns:a="http://schemas.openxmlformats.org/drawingml/2006/main">
            <a:off x="762000" y="1066800"/>
            <a:ext cx="16764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4350" b="1">
                <a:solidFill>
                  <a:srgbClr val="16191D"/>
                </a:solidFill>
                <a:latin typeface="Helvetica Neue"/>
                <a:ea typeface="Helvetica Neue"/>
                <a:cs typeface="Helvetica Neue"/>
              </a:defRPr>
            </a:defPPr>
            <a:lvl1pPr>
              <a:defRPr sz="4350" b="1">
                <a:solidFill>
                  <a:srgbClr val="16191D"/>
                </a:solidFill>
                <a:latin typeface="Helvetica Neue"/>
                <a:ea typeface="Helvetica Neue"/>
                <a:cs typeface="Helvetica Neue"/>
              </a:defRPr>
            </a:lvl1pPr>
            <a:lvl2pPr>
              <a:defRPr sz="4350" b="1">
                <a:solidFill>
                  <a:srgbClr val="16191D"/>
                </a:solidFill>
                <a:latin typeface="Helvetica Neue"/>
                <a:ea typeface="Helvetica Neue"/>
                <a:cs typeface="Helvetica Neue"/>
              </a:defRPr>
            </a:lvl2pPr>
            <a:lvl3pPr>
              <a:defRPr sz="4350" b="1">
                <a:solidFill>
                  <a:srgbClr val="16191D"/>
                </a:solidFill>
                <a:latin typeface="Helvetica Neue"/>
                <a:ea typeface="Helvetica Neue"/>
                <a:cs typeface="Helvetica Neue"/>
              </a:defRPr>
            </a:lvl3pPr>
            <a:lvl4pPr>
              <a:defRPr sz="4350" b="1">
                <a:solidFill>
                  <a:srgbClr val="16191D"/>
                </a:solidFill>
                <a:latin typeface="Helvetica Neue"/>
                <a:ea typeface="Helvetica Neue"/>
                <a:cs typeface="Helvetica Neue"/>
              </a:defRPr>
            </a:lvl4pPr>
            <a:lvl5pPr>
              <a:defRPr sz="4350" b="1">
                <a:solidFill>
                  <a:srgbClr val="16191D"/>
                </a:solidFill>
                <a:latin typeface="Helvetica Neue"/>
                <a:ea typeface="Helvetica Neue"/>
                <a:cs typeface="Helvetica Neue"/>
              </a:defRPr>
            </a:lvl5pPr>
            <a:lvl6pPr>
              <a:defRPr sz="4350" b="1">
                <a:solidFill>
                  <a:srgbClr val="16191D"/>
                </a:solidFill>
                <a:latin typeface="Helvetica Neue"/>
                <a:ea typeface="Helvetica Neue"/>
                <a:cs typeface="Helvetica Neue"/>
              </a:defRPr>
            </a:lvl6pPr>
            <a:lvl7pPr>
              <a:defRPr sz="4350" b="1">
                <a:solidFill>
                  <a:srgbClr val="16191D"/>
                </a:solidFill>
                <a:latin typeface="Helvetica Neue"/>
                <a:ea typeface="Helvetica Neue"/>
                <a:cs typeface="Helvetica Neue"/>
              </a:defRPr>
            </a:lvl7pPr>
            <a:lvl8pPr>
              <a:defRPr sz="4350" b="1">
                <a:solidFill>
                  <a:srgbClr val="16191D"/>
                </a:solidFill>
                <a:latin typeface="Helvetica Neue"/>
                <a:ea typeface="Helvetica Neue"/>
                <a:cs typeface="Helvetica Neue"/>
              </a:defRPr>
            </a:lvl8pPr>
            <a:lvl9pPr>
              <a:defRPr sz="4350" b="1">
                <a:solidFill>
                  <a:srgbClr val="16191D"/>
                </a:solidFill>
                <a:latin typeface="Helvetica Neue"/>
                <a:ea typeface="Helvetica Neue"/>
                <a:cs typeface="Helvetica Neue"/>
              </a:defRPr>
            </a:lvl9pPr>
          </a:lstStyle>
          <a:p xmlns:a="http://schemas.openxmlformats.org/drawingml/2006/main">
            <a:pPr>
              <a:defRPr sz="4350" b="1">
                <a:solidFill>
                  <a:srgbClr val="16191D"/>
                </a:solidFill>
                <a:latin typeface="Helvetica Neue"/>
                <a:ea typeface="Helvetica Neue"/>
                <a:cs typeface="Helvetica Neue"/>
              </a:defRPr>
            </a:pPr>
            <a:r>
              <a:rPr sz="4350" b="1">
                <a:solidFill>
                  <a:srgbClr val="16191D"/>
                </a:solidFill>
                <a:latin typeface="Helvetica Neue"/>
                <a:ea typeface="Helvetica Neue"/>
                <a:cs typeface="Helvetica Neue"/>
              </a:rPr>
              <a:t>Selected research underpinning the pitch</a:t>
            </a:r>
          </a:p>
        </p:txBody>
      </p:sp>
      <p:sp>
        <p:nvSpPr>
          <p:cNvPr id="78" name="">
            <a:extLst xmlns:a="http://schemas.openxmlformats.org/drawingml/2006/main">
              <a:ext uri="{FF2B5EF4-FFF2-40B4-BE49-F238E27FC236}">
                <a16:creationId xmlns:a16="http://schemas.microsoft.com/office/drawing/2014/main" id="{486C5BA7-8058-43C8-89F3-A6904F33C6D1}"/>
              </a:ext>
            </a:extLst>
          </p:cNvPr>
          <p:cNvSpPr>
            <a:spLocks xmlns:a="http://schemas.openxmlformats.org/drawingml/2006/main" noGrp="1"/>
          </p:cNvSpPr>
          <p:nvPr/>
        </p:nvSpPr>
        <p:spPr>
          <a:xfrm xmlns:a="http://schemas.openxmlformats.org/drawingml/2006/main">
            <a:off x="762000" y="9620250"/>
            <a:ext cx="16764000" cy="19050"/>
          </a:xfrm>
          <a:prstGeom xmlns:a="http://schemas.openxmlformats.org/drawingml/2006/main" prst="rect">
            <a:avLst/>
          </a:prstGeom>
          <a:solidFill xmlns:a="http://schemas.openxmlformats.org/drawingml/2006/main">
            <a:srgbClr val="DDE2E8"/>
          </a:solidFill>
          <a:ln xmlns:a="http://schemas.openxmlformats.org/drawingml/2006/main" w="0">
            <a:noFill/>
          </a:ln>
        </p:spPr>
      </p:sp>
      <p:sp>
        <p:nvSpPr>
          <p:cNvPr id="79" name="">
            <a:extLst xmlns:a="http://schemas.openxmlformats.org/drawingml/2006/main">
              <a:ext uri="{FF2B5EF4-FFF2-40B4-BE49-F238E27FC236}">
                <a16:creationId xmlns:a16="http://schemas.microsoft.com/office/drawing/2014/main" id="{ADF16E3F-EC29-4CAA-B9CF-F3A29F522BE0}"/>
              </a:ext>
            </a:extLst>
          </p:cNvPr>
          <p:cNvSpPr>
            <a:spLocks xmlns:a="http://schemas.openxmlformats.org/drawingml/2006/main" noGrp="1"/>
          </p:cNvSpPr>
          <p:nvPr/>
        </p:nvSpPr>
        <p:spPr>
          <a:xfrm xmlns:a="http://schemas.openxmlformats.org/drawingml/2006/main">
            <a:off x="762000" y="9810750"/>
            <a:ext cx="1447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00" b="0">
                <a:solidFill>
                  <a:srgbClr val="5B6168"/>
                </a:solidFill>
                <a:latin typeface="Helvetica Neue"/>
                <a:ea typeface="Helvetica Neue"/>
                <a:cs typeface="Helvetica Neue"/>
              </a:defRPr>
            </a:defPPr>
            <a:lvl1pPr>
              <a:defRPr sz="1500" b="0">
                <a:solidFill>
                  <a:srgbClr val="5B6168"/>
                </a:solidFill>
                <a:latin typeface="Helvetica Neue"/>
                <a:ea typeface="Helvetica Neue"/>
                <a:cs typeface="Helvetica Neue"/>
              </a:defRPr>
            </a:lvl1pPr>
            <a:lvl2pPr>
              <a:defRPr sz="1500" b="0">
                <a:solidFill>
                  <a:srgbClr val="5B6168"/>
                </a:solidFill>
                <a:latin typeface="Helvetica Neue"/>
                <a:ea typeface="Helvetica Neue"/>
                <a:cs typeface="Helvetica Neue"/>
              </a:defRPr>
            </a:lvl2pPr>
            <a:lvl3pPr>
              <a:defRPr sz="1500" b="0">
                <a:solidFill>
                  <a:srgbClr val="5B6168"/>
                </a:solidFill>
                <a:latin typeface="Helvetica Neue"/>
                <a:ea typeface="Helvetica Neue"/>
                <a:cs typeface="Helvetica Neue"/>
              </a:defRPr>
            </a:lvl3pPr>
            <a:lvl4pPr>
              <a:defRPr sz="1500" b="0">
                <a:solidFill>
                  <a:srgbClr val="5B6168"/>
                </a:solidFill>
                <a:latin typeface="Helvetica Neue"/>
                <a:ea typeface="Helvetica Neue"/>
                <a:cs typeface="Helvetica Neue"/>
              </a:defRPr>
            </a:lvl4pPr>
            <a:lvl5pPr>
              <a:defRPr sz="1500" b="0">
                <a:solidFill>
                  <a:srgbClr val="5B6168"/>
                </a:solidFill>
                <a:latin typeface="Helvetica Neue"/>
                <a:ea typeface="Helvetica Neue"/>
                <a:cs typeface="Helvetica Neue"/>
              </a:defRPr>
            </a:lvl5pPr>
            <a:lvl6pPr>
              <a:defRPr sz="1500" b="0">
                <a:solidFill>
                  <a:srgbClr val="5B6168"/>
                </a:solidFill>
                <a:latin typeface="Helvetica Neue"/>
                <a:ea typeface="Helvetica Neue"/>
                <a:cs typeface="Helvetica Neue"/>
              </a:defRPr>
            </a:lvl6pPr>
            <a:lvl7pPr>
              <a:defRPr sz="1500" b="0">
                <a:solidFill>
                  <a:srgbClr val="5B6168"/>
                </a:solidFill>
                <a:latin typeface="Helvetica Neue"/>
                <a:ea typeface="Helvetica Neue"/>
                <a:cs typeface="Helvetica Neue"/>
              </a:defRPr>
            </a:lvl7pPr>
            <a:lvl8pPr>
              <a:defRPr sz="1500" b="0">
                <a:solidFill>
                  <a:srgbClr val="5B6168"/>
                </a:solidFill>
                <a:latin typeface="Helvetica Neue"/>
                <a:ea typeface="Helvetica Neue"/>
                <a:cs typeface="Helvetica Neue"/>
              </a:defRPr>
            </a:lvl8pPr>
            <a:lvl9pPr>
              <a:defRPr sz="1500" b="0">
                <a:solidFill>
                  <a:srgbClr val="5B6168"/>
                </a:solidFill>
                <a:latin typeface="Helvetica Neue"/>
                <a:ea typeface="Helvetica Neue"/>
                <a:cs typeface="Helvetica Neue"/>
              </a:defRPr>
            </a:lvl9pPr>
          </a:lstStyle>
          <a:p xmlns:a="http://schemas.openxmlformats.org/drawingml/2006/main">
            <a:pPr>
              <a:defRPr sz="1500" b="0">
                <a:solidFill>
                  <a:srgbClr val="5B6168"/>
                </a:solidFill>
                <a:latin typeface="Helvetica Neue"/>
                <a:ea typeface="Helvetica Neue"/>
                <a:cs typeface="Helvetica Neue"/>
              </a:defRPr>
            </a:pPr>
            <a:r>
              <a:rPr sz="1500" b="0">
                <a:solidFill>
                  <a:srgbClr val="5B6168"/>
                </a:solidFill>
                <a:latin typeface="Helvetica Neue"/>
                <a:ea typeface="Helvetica Neue"/>
                <a:cs typeface="Helvetica Neue"/>
              </a:rPr>
              <a:t>First Contact · Yuefeng Yin · Future Fellowship</a:t>
            </a:r>
          </a:p>
        </p:txBody>
      </p:sp>
      <p:sp>
        <p:nvSpPr>
          <p:cNvPr id="80" name="">
            <a:extLst xmlns:a="http://schemas.openxmlformats.org/drawingml/2006/main">
              <a:ext uri="{FF2B5EF4-FFF2-40B4-BE49-F238E27FC236}">
                <a16:creationId xmlns:a16="http://schemas.microsoft.com/office/drawing/2014/main" id="{0D0DA36E-F546-447F-ABD2-733781304DA2}"/>
              </a:ext>
            </a:extLst>
          </p:cNvPr>
          <p:cNvSpPr>
            <a:spLocks xmlns:a="http://schemas.openxmlformats.org/drawingml/2006/main" noGrp="1"/>
          </p:cNvSpPr>
          <p:nvPr/>
        </p:nvSpPr>
        <p:spPr>
          <a:xfrm xmlns:a="http://schemas.openxmlformats.org/drawingml/2006/main">
            <a:off x="16002000" y="981075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lgn="r">
              <a:defRPr sz="1500" b="1">
                <a:solidFill>
                  <a:srgbClr val="1A5FAA"/>
                </a:solidFill>
                <a:latin typeface="Helvetica Neue"/>
                <a:ea typeface="Helvetica Neue"/>
                <a:cs typeface="Helvetica Neue"/>
              </a:defRPr>
            </a:defPPr>
            <a:lvl1pPr algn="r">
              <a:defRPr sz="1500" b="1">
                <a:solidFill>
                  <a:srgbClr val="1A5FAA"/>
                </a:solidFill>
                <a:latin typeface="Helvetica Neue"/>
                <a:ea typeface="Helvetica Neue"/>
                <a:cs typeface="Helvetica Neue"/>
              </a:defRPr>
            </a:lvl1pPr>
            <a:lvl2pPr algn="r">
              <a:defRPr sz="1500" b="1">
                <a:solidFill>
                  <a:srgbClr val="1A5FAA"/>
                </a:solidFill>
                <a:latin typeface="Helvetica Neue"/>
                <a:ea typeface="Helvetica Neue"/>
                <a:cs typeface="Helvetica Neue"/>
              </a:defRPr>
            </a:lvl2pPr>
            <a:lvl3pPr algn="r">
              <a:defRPr sz="1500" b="1">
                <a:solidFill>
                  <a:srgbClr val="1A5FAA"/>
                </a:solidFill>
                <a:latin typeface="Helvetica Neue"/>
                <a:ea typeface="Helvetica Neue"/>
                <a:cs typeface="Helvetica Neue"/>
              </a:defRPr>
            </a:lvl3pPr>
            <a:lvl4pPr algn="r">
              <a:defRPr sz="1500" b="1">
                <a:solidFill>
                  <a:srgbClr val="1A5FAA"/>
                </a:solidFill>
                <a:latin typeface="Helvetica Neue"/>
                <a:ea typeface="Helvetica Neue"/>
                <a:cs typeface="Helvetica Neue"/>
              </a:defRPr>
            </a:lvl4pPr>
            <a:lvl5pPr algn="r">
              <a:defRPr sz="1500" b="1">
                <a:solidFill>
                  <a:srgbClr val="1A5FAA"/>
                </a:solidFill>
                <a:latin typeface="Helvetica Neue"/>
                <a:ea typeface="Helvetica Neue"/>
                <a:cs typeface="Helvetica Neue"/>
              </a:defRPr>
            </a:lvl5pPr>
            <a:lvl6pPr algn="r">
              <a:defRPr sz="1500" b="1">
                <a:solidFill>
                  <a:srgbClr val="1A5FAA"/>
                </a:solidFill>
                <a:latin typeface="Helvetica Neue"/>
                <a:ea typeface="Helvetica Neue"/>
                <a:cs typeface="Helvetica Neue"/>
              </a:defRPr>
            </a:lvl6pPr>
            <a:lvl7pPr algn="r">
              <a:defRPr sz="1500" b="1">
                <a:solidFill>
                  <a:srgbClr val="1A5FAA"/>
                </a:solidFill>
                <a:latin typeface="Helvetica Neue"/>
                <a:ea typeface="Helvetica Neue"/>
                <a:cs typeface="Helvetica Neue"/>
              </a:defRPr>
            </a:lvl7pPr>
            <a:lvl8pPr algn="r">
              <a:defRPr sz="1500" b="1">
                <a:solidFill>
                  <a:srgbClr val="1A5FAA"/>
                </a:solidFill>
                <a:latin typeface="Helvetica Neue"/>
                <a:ea typeface="Helvetica Neue"/>
                <a:cs typeface="Helvetica Neue"/>
              </a:defRPr>
            </a:lvl8pPr>
            <a:lvl9pPr algn="r">
              <a:defRPr sz="1500" b="1">
                <a:solidFill>
                  <a:srgbClr val="1A5FAA"/>
                </a:solidFill>
                <a:latin typeface="Helvetica Neue"/>
                <a:ea typeface="Helvetica Neue"/>
                <a:cs typeface="Helvetica Neue"/>
              </a:defRPr>
            </a:lvl9pPr>
          </a:lstStyle>
          <a:p xmlns:a="http://schemas.openxmlformats.org/drawingml/2006/main">
            <a:pPr algn="r">
              <a:defRPr sz="1500" b="1">
                <a:solidFill>
                  <a:srgbClr val="1A5FAA"/>
                </a:solidFill>
                <a:latin typeface="Helvetica Neue"/>
                <a:ea typeface="Helvetica Neue"/>
                <a:cs typeface="Helvetica Neue"/>
              </a:defRPr>
            </a:pPr>
            <a:r>
              <a:rPr sz="1500" b="1">
                <a:solidFill>
                  <a:srgbClr val="1A5FAA"/>
                </a:solidFill>
                <a:latin typeface="Helvetica Neue"/>
                <a:ea typeface="Helvetica Neue"/>
                <a:cs typeface="Helvetica Neue"/>
              </a:rPr>
              <a:t>Supporting 6</a:t>
            </a:r>
          </a:p>
        </p:txBody>
      </p:sp>
      <p:graphicFrame>
        <p:nvGraphicFramePr>
          <p:cNvPr id="81" name="">
            <a:extLst xmlns:a="http://schemas.openxmlformats.org/drawingml/2006/main">
              <a:ext uri="{FF2B5EF4-FFF2-40B4-BE49-F238E27FC236}">
                <a16:creationId xmlns:a16="http://schemas.microsoft.com/office/drawing/2014/main" id="{3F74AE17-CB95-4A6A-9169-D804789BD06D}"/>
              </a:ext>
            </a:extLst>
          </p:cNvPr>
          <p:cNvGraphicFramePr/>
          <p:nvPr/>
        </p:nvGraphicFramePr>
        <p:xfrm>
          <a:off xmlns:a="http://schemas.openxmlformats.org/drawingml/2006/main" x="762000" y="2762250"/>
          <a:ext xmlns:a="http://schemas.openxmlformats.org/drawingml/2006/main" cx="16764000" cy="6076950"/>
        </p:xfrm>
        <a:graphic xmlns:a="http://schemas.openxmlformats.org/drawingml/2006/main">
          <a:graphicData uri="http://schemas.openxmlformats.org/drawingml/2006/table">
            <a:tbl>
              <a:tblPr/>
              <a:tblGrid>
                <a:gridCol w="714375"/>
                <a:gridCol w="3190875"/>
                <a:gridCol w="7905750"/>
                <a:gridCol w="4953000"/>
              </a:tblGrid>
              <a:tr h="590550">
                <a:tc>
                  <a:txBody>
                    <a:bodyPr/>
                    <a:lstStyle/>
                    <a:p>
                      <a:r>
                        <a:rPr sz="1800" b="1">
                          <a:solidFill>
                            <a:srgbClr val="FFFFFF"/>
                          </a:solidFill>
                          <a:latin typeface="Helvetica Neue"/>
                          <a:ea typeface="Helvetica Neue"/>
                          <a:cs typeface="Helvetica Neue"/>
                        </a:rPr>
                        <a:t>C1</a:t>
                      </a:r>
                    </a:p>
                  </a:txBody>
                  <a:tcPr marL="152400" marR="152400" marT="142875" marB="95250" anchor="t">
                    <a:lnL w="9525">
                      <a:solidFill>
                        <a:srgbClr val="DDE2E8"/>
                      </a:solidFill>
                    </a:lnL>
                    <a:lnR w="9525">
                      <a:solidFill>
                        <a:srgbClr val="DDE2E8"/>
                      </a:solidFill>
                    </a:lnR>
                    <a:lnT w="9525">
                      <a:solidFill>
                        <a:srgbClr val="DDE2E8"/>
                      </a:solidFill>
                    </a:lnT>
                    <a:lnB w="9525">
                      <a:solidFill>
                        <a:srgbClr val="DDE2E8"/>
                      </a:solidFill>
                    </a:lnB>
                    <a:solidFill>
                      <a:srgbClr val="0F3F73"/>
                    </a:solidFill>
                  </a:tcPr>
                </a:tc>
                <a:tc>
                  <a:txBody>
                    <a:bodyPr/>
                    <a:lstStyle/>
                    <a:p>
                      <a:r>
                        <a:rPr sz="1800" b="1">
                          <a:solidFill>
                            <a:srgbClr val="FFFFFF"/>
                          </a:solidFill>
                          <a:latin typeface="Helvetica Neue"/>
                          <a:ea typeface="Helvetica Neue"/>
                          <a:cs typeface="Helvetica Neue"/>
                        </a:rPr>
                        <a:t>Authors</a:t>
                      </a:r>
                    </a:p>
                  </a:txBody>
                  <a:tcPr marL="152400" marR="152400" marT="142875" marB="95250" anchor="t">
                    <a:lnR w="9525">
                      <a:solidFill>
                        <a:srgbClr val="DDE2E8"/>
                      </a:solidFill>
                    </a:lnR>
                    <a:lnT w="9525">
                      <a:solidFill>
                        <a:srgbClr val="DDE2E8"/>
                      </a:solidFill>
                    </a:lnT>
                    <a:lnB w="9525">
                      <a:solidFill>
                        <a:srgbClr val="DDE2E8"/>
                      </a:solidFill>
                    </a:lnB>
                    <a:solidFill>
                      <a:srgbClr val="0F3F73"/>
                    </a:solidFill>
                  </a:tcPr>
                </a:tc>
                <a:tc>
                  <a:txBody>
                    <a:bodyPr/>
                    <a:lstStyle/>
                    <a:p>
                      <a:r>
                        <a:rPr sz="1800" b="1">
                          <a:solidFill>
                            <a:srgbClr val="FFFFFF"/>
                          </a:solidFill>
                          <a:latin typeface="Helvetica Neue"/>
                          <a:ea typeface="Helvetica Neue"/>
                          <a:cs typeface="Helvetica Neue"/>
                        </a:rPr>
                        <a:t>Publication</a:t>
                      </a:r>
                    </a:p>
                  </a:txBody>
                  <a:tcPr marL="152400" marR="152400" marT="142875" marB="95250" anchor="t">
                    <a:lnR w="9525">
                      <a:solidFill>
                        <a:srgbClr val="DDE2E8"/>
                      </a:solidFill>
                    </a:lnR>
                    <a:lnT w="9525">
                      <a:solidFill>
                        <a:srgbClr val="DDE2E8"/>
                      </a:solidFill>
                    </a:lnT>
                    <a:lnB w="9525">
                      <a:solidFill>
                        <a:srgbClr val="DDE2E8"/>
                      </a:solidFill>
                    </a:lnB>
                    <a:solidFill>
                      <a:srgbClr val="0F3F73"/>
                    </a:solidFill>
                  </a:tcPr>
                </a:tc>
                <a:tc>
                  <a:txBody>
                    <a:bodyPr/>
                    <a:lstStyle/>
                    <a:p>
                      <a:r>
                        <a:rPr sz="1800" b="1">
                          <a:solidFill>
                            <a:srgbClr val="FFFFFF"/>
                          </a:solidFill>
                          <a:latin typeface="Helvetica Neue"/>
                          <a:ea typeface="Helvetica Neue"/>
                          <a:cs typeface="Helvetica Neue"/>
                        </a:rPr>
                        <a:t>Identifier</a:t>
                      </a:r>
                    </a:p>
                  </a:txBody>
                  <a:tcPr marL="152400" marR="152400" marT="142875" marB="95250" anchor="t">
                    <a:lnR w="9525">
                      <a:solidFill>
                        <a:srgbClr val="DDE2E8"/>
                      </a:solidFill>
                    </a:lnR>
                    <a:lnT w="9525">
                      <a:solidFill>
                        <a:srgbClr val="DDE2E8"/>
                      </a:solidFill>
                    </a:lnT>
                    <a:lnB w="9525">
                      <a:solidFill>
                        <a:srgbClr val="DDE2E8"/>
                      </a:solidFill>
                    </a:lnB>
                    <a:solidFill>
                      <a:srgbClr val="0F3F73"/>
                    </a:solidFill>
                  </a:tcPr>
                </a:tc>
              </a:tr>
              <a:tr h="609600">
                <a:tc>
                  <a:txBody>
                    <a:bodyPr/>
                    <a:lstStyle/>
                    <a:p>
                      <a:r>
                        <a:rPr sz="1800">
                          <a:solidFill>
                            <a:srgbClr val="16191D"/>
                          </a:solidFill>
                          <a:latin typeface="Helvetica Neue"/>
                          <a:ea typeface="Helvetica Neue"/>
                          <a:cs typeface="Helvetica Neue"/>
                        </a:rPr>
                        <a:t>5</a:t>
                      </a:r>
                    </a:p>
                  </a:txBody>
                  <a:tcPr marL="152400" marR="152400" marT="142875" marB="95250" anchor="t">
                    <a:lnL w="9525">
                      <a:solidFill>
                        <a:srgbClr val="DDE2E8"/>
                      </a:solidFill>
                    </a:lnL>
                    <a:lnR w="9525">
                      <a:solidFill>
                        <a:srgbClr val="DDE2E8"/>
                      </a:solidFill>
                    </a:lnR>
                    <a:lnB w="9525">
                      <a:solidFill>
                        <a:srgbClr val="DDE2E8"/>
                      </a:solidFill>
                    </a:lnB>
                    <a:solidFill>
                      <a:srgbClr val="FFFFFF"/>
                    </a:solidFill>
                  </a:tcPr>
                </a:tc>
                <a:tc>
                  <a:txBody>
                    <a:bodyPr/>
                    <a:lstStyle/>
                    <a:p>
                      <a:r>
                        <a:rPr sz="1800">
                          <a:solidFill>
                            <a:srgbClr val="16191D"/>
                          </a:solidFill>
                          <a:latin typeface="Helvetica Neue"/>
                          <a:ea typeface="Helvetica Neue"/>
                          <a:cs typeface="Helvetica Neue"/>
                        </a:rPr>
                        <a:t>Y. Yin et al.</a:t>
                      </a:r>
                    </a:p>
                  </a:txBody>
                  <a:tcPr marL="152400" marR="152400" marT="142875" marB="95250" anchor="t">
                    <a:lnR w="9525">
                      <a:solidFill>
                        <a:srgbClr val="DDE2E8"/>
                      </a:solidFill>
                    </a:lnR>
                    <a:lnB w="9525">
                      <a:solidFill>
                        <a:srgbClr val="DDE2E8"/>
                      </a:solidFill>
                    </a:lnB>
                    <a:solidFill>
                      <a:srgbClr val="FFFFFF"/>
                    </a:solidFill>
                  </a:tcPr>
                </a:tc>
                <a:tc>
                  <a:txBody>
                    <a:bodyPr/>
                    <a:lstStyle/>
                    <a:p>
                      <a:r>
                        <a:rPr sz="1800">
                          <a:solidFill>
                            <a:srgbClr val="16191D"/>
                          </a:solidFill>
                          <a:latin typeface="Helvetica Neue"/>
                          <a:ea typeface="Helvetica Neue"/>
                          <a:cs typeface="Helvetica Neue"/>
                        </a:rPr>
                        <a:t>Materials Today Physics 59, 101897 (2025).</a:t>
                      </a:r>
                    </a:p>
                  </a:txBody>
                  <a:tcPr marL="152400" marR="152400" marT="142875" marB="95250" anchor="t">
                    <a:lnR w="9525">
                      <a:solidFill>
                        <a:srgbClr val="DDE2E8"/>
                      </a:solidFill>
                    </a:lnR>
                    <a:lnB w="9525">
                      <a:solidFill>
                        <a:srgbClr val="DDE2E8"/>
                      </a:solidFill>
                    </a:lnB>
                    <a:solidFill>
                      <a:srgbClr val="FFFFFF"/>
                    </a:solidFill>
                  </a:tcPr>
                </a:tc>
                <a:tc>
                  <a:txBody>
                    <a:bodyPr/>
                    <a:lstStyle/>
                    <a:p>
                      <a:r>
                        <a:rPr sz="1800">
                          <a:solidFill>
                            <a:srgbClr val="16191D"/>
                          </a:solidFill>
                          <a:latin typeface="Helvetica Neue"/>
                          <a:ea typeface="Helvetica Neue"/>
                          <a:cs typeface="Helvetica Neue"/>
                        </a:rPr>
                        <a:t>doi:10.1016/j.mtphys.2025.101897</a:t>
                      </a:r>
                    </a:p>
                  </a:txBody>
                  <a:tcPr marL="152400" marR="152400" marT="142875" marB="95250" anchor="t">
                    <a:lnR w="9525">
                      <a:solidFill>
                        <a:srgbClr val="DDE2E8"/>
                      </a:solidFill>
                    </a:lnR>
                    <a:lnB w="9525">
                      <a:solidFill>
                        <a:srgbClr val="DDE2E8"/>
                      </a:solidFill>
                    </a:lnB>
                    <a:solidFill>
                      <a:srgbClr val="FFFFFF"/>
                    </a:solidFill>
                  </a:tcPr>
                </a:tc>
              </a:tr>
              <a:tr h="609600">
                <a:tc>
                  <a:txBody>
                    <a:bodyPr/>
                    <a:lstStyle/>
                    <a:p>
                      <a:r>
                        <a:rPr sz="1800">
                          <a:solidFill>
                            <a:srgbClr val="16191D"/>
                          </a:solidFill>
                          <a:latin typeface="Helvetica Neue"/>
                          <a:ea typeface="Helvetica Neue"/>
                          <a:cs typeface="Helvetica Neue"/>
                        </a:rPr>
                        <a:t>7</a:t>
                      </a:r>
                    </a:p>
                  </a:txBody>
                  <a:tcPr marL="152400" marR="152400" marT="142875" marB="95250" anchor="t">
                    <a:lnL w="9525">
                      <a:solidFill>
                        <a:srgbClr val="DDE2E8"/>
                      </a:solidFill>
                    </a:lnL>
                    <a:lnR w="9525">
                      <a:solidFill>
                        <a:srgbClr val="DDE2E8"/>
                      </a:solidFill>
                    </a:lnR>
                    <a:lnB w="9525">
                      <a:solidFill>
                        <a:srgbClr val="DDE2E8"/>
                      </a:solidFill>
                    </a:lnB>
                    <a:solidFill>
                      <a:srgbClr val="F3F6FA"/>
                    </a:solidFill>
                  </a:tcPr>
                </a:tc>
                <a:tc>
                  <a:txBody>
                    <a:bodyPr/>
                    <a:lstStyle/>
                    <a:p>
                      <a:r>
                        <a:rPr sz="1800">
                          <a:solidFill>
                            <a:srgbClr val="16191D"/>
                          </a:solidFill>
                          <a:latin typeface="Helvetica Neue"/>
                          <a:ea typeface="Helvetica Neue"/>
                          <a:cs typeface="Helvetica Neue"/>
                        </a:rPr>
                        <a:t>Y. Yin et al.</a:t>
                      </a:r>
                    </a:p>
                  </a:txBody>
                  <a:tcPr marL="152400" marR="152400" marT="142875" marB="95250" anchor="t">
                    <a:lnR w="9525">
                      <a:solidFill>
                        <a:srgbClr val="DDE2E8"/>
                      </a:solidFill>
                    </a:lnR>
                    <a:lnB w="9525">
                      <a:solidFill>
                        <a:srgbClr val="DDE2E8"/>
                      </a:solidFill>
                    </a:lnB>
                    <a:solidFill>
                      <a:srgbClr val="F3F6FA"/>
                    </a:solidFill>
                  </a:tcPr>
                </a:tc>
                <a:tc>
                  <a:txBody>
                    <a:bodyPr/>
                    <a:lstStyle/>
                    <a:p>
                      <a:r>
                        <a:rPr sz="1800">
                          <a:solidFill>
                            <a:srgbClr val="16191D"/>
                          </a:solidFill>
                          <a:latin typeface="Helvetica Neue"/>
                          <a:ea typeface="Helvetica Neue"/>
                          <a:cs typeface="Helvetica Neue"/>
                        </a:rPr>
                        <a:t>ACS Nano 19, 3579–3588 (2025).</a:t>
                      </a:r>
                    </a:p>
                  </a:txBody>
                  <a:tcPr marL="152400" marR="152400" marT="142875" marB="95250" anchor="t">
                    <a:lnR w="9525">
                      <a:solidFill>
                        <a:srgbClr val="DDE2E8"/>
                      </a:solidFill>
                    </a:lnR>
                    <a:lnB w="9525">
                      <a:solidFill>
                        <a:srgbClr val="DDE2E8"/>
                      </a:solidFill>
                    </a:lnB>
                    <a:solidFill>
                      <a:srgbClr val="F3F6FA"/>
                    </a:solidFill>
                  </a:tcPr>
                </a:tc>
                <a:tc>
                  <a:txBody>
                    <a:bodyPr/>
                    <a:lstStyle/>
                    <a:p>
                      <a:r>
                        <a:rPr sz="1800">
                          <a:solidFill>
                            <a:srgbClr val="16191D"/>
                          </a:solidFill>
                          <a:latin typeface="Helvetica Neue"/>
                          <a:ea typeface="Helvetica Neue"/>
                          <a:cs typeface="Helvetica Neue"/>
                        </a:rPr>
                        <a:t>doi:10.1021/acsnano.4c13592</a:t>
                      </a:r>
                    </a:p>
                  </a:txBody>
                  <a:tcPr marL="152400" marR="152400" marT="142875" marB="95250" anchor="t">
                    <a:lnR w="9525">
                      <a:solidFill>
                        <a:srgbClr val="DDE2E8"/>
                      </a:solidFill>
                    </a:lnR>
                    <a:lnB w="9525">
                      <a:solidFill>
                        <a:srgbClr val="DDE2E8"/>
                      </a:solidFill>
                    </a:lnB>
                    <a:solidFill>
                      <a:srgbClr val="F3F6FA"/>
                    </a:solidFill>
                  </a:tcPr>
                </a:tc>
              </a:tr>
              <a:tr h="609600">
                <a:tc>
                  <a:txBody>
                    <a:bodyPr/>
                    <a:lstStyle/>
                    <a:p>
                      <a:r>
                        <a:rPr sz="1800">
                          <a:solidFill>
                            <a:srgbClr val="16191D"/>
                          </a:solidFill>
                          <a:latin typeface="Helvetica Neue"/>
                          <a:ea typeface="Helvetica Neue"/>
                          <a:cs typeface="Helvetica Neue"/>
                        </a:rPr>
                        <a:t>9</a:t>
                      </a:r>
                    </a:p>
                  </a:txBody>
                  <a:tcPr marL="152400" marR="152400" marT="142875" marB="95250" anchor="t">
                    <a:lnL w="9525">
                      <a:solidFill>
                        <a:srgbClr val="DDE2E8"/>
                      </a:solidFill>
                    </a:lnL>
                    <a:lnR w="9525">
                      <a:solidFill>
                        <a:srgbClr val="DDE2E8"/>
                      </a:solidFill>
                    </a:lnR>
                    <a:lnB w="9525">
                      <a:solidFill>
                        <a:srgbClr val="DDE2E8"/>
                      </a:solidFill>
                    </a:lnB>
                    <a:solidFill>
                      <a:srgbClr val="FFFFFF"/>
                    </a:solidFill>
                  </a:tcPr>
                </a:tc>
                <a:tc>
                  <a:txBody>
                    <a:bodyPr/>
                    <a:lstStyle/>
                    <a:p>
                      <a:r>
                        <a:rPr sz="1800">
                          <a:solidFill>
                            <a:srgbClr val="16191D"/>
                          </a:solidFill>
                          <a:latin typeface="Helvetica Neue"/>
                          <a:ea typeface="Helvetica Neue"/>
                          <a:cs typeface="Helvetica Neue"/>
                        </a:rPr>
                        <a:t>Y. Yin et al.</a:t>
                      </a:r>
                    </a:p>
                  </a:txBody>
                  <a:tcPr marL="152400" marR="152400" marT="142875" marB="95250" anchor="t">
                    <a:lnR w="9525">
                      <a:solidFill>
                        <a:srgbClr val="DDE2E8"/>
                      </a:solidFill>
                    </a:lnR>
                    <a:lnB w="9525">
                      <a:solidFill>
                        <a:srgbClr val="DDE2E8"/>
                      </a:solidFill>
                    </a:lnB>
                    <a:solidFill>
                      <a:srgbClr val="FFFFFF"/>
                    </a:solidFill>
                  </a:tcPr>
                </a:tc>
                <a:tc>
                  <a:txBody>
                    <a:bodyPr/>
                    <a:lstStyle/>
                    <a:p>
                      <a:r>
                        <a:rPr sz="1800">
                          <a:solidFill>
                            <a:srgbClr val="16191D"/>
                          </a:solidFill>
                          <a:latin typeface="Helvetica Neue"/>
                          <a:ea typeface="Helvetica Neue"/>
                          <a:cs typeface="Helvetica Neue"/>
                        </a:rPr>
                        <a:t>New Journal of Physics 23, 063042 (2021).</a:t>
                      </a:r>
                    </a:p>
                  </a:txBody>
                  <a:tcPr marL="152400" marR="152400" marT="142875" marB="95250" anchor="t">
                    <a:lnR w="9525">
                      <a:solidFill>
                        <a:srgbClr val="DDE2E8"/>
                      </a:solidFill>
                    </a:lnR>
                    <a:lnB w="9525">
                      <a:solidFill>
                        <a:srgbClr val="DDE2E8"/>
                      </a:solidFill>
                    </a:lnB>
                    <a:solidFill>
                      <a:srgbClr val="FFFFFF"/>
                    </a:solidFill>
                  </a:tcPr>
                </a:tc>
                <a:tc>
                  <a:txBody>
                    <a:bodyPr/>
                    <a:lstStyle/>
                    <a:p>
                      <a:r>
                        <a:rPr sz="1800">
                          <a:solidFill>
                            <a:srgbClr val="16191D"/>
                          </a:solidFill>
                          <a:latin typeface="Helvetica Neue"/>
                          <a:ea typeface="Helvetica Neue"/>
                          <a:cs typeface="Helvetica Neue"/>
                        </a:rPr>
                        <a:t>doi:10.1088/1367-2630/ac04c9</a:t>
                      </a:r>
                    </a:p>
                  </a:txBody>
                  <a:tcPr marL="152400" marR="152400" marT="142875" marB="95250" anchor="t">
                    <a:lnR w="9525">
                      <a:solidFill>
                        <a:srgbClr val="DDE2E8"/>
                      </a:solidFill>
                    </a:lnR>
                    <a:lnB w="9525">
                      <a:solidFill>
                        <a:srgbClr val="DDE2E8"/>
                      </a:solidFill>
                    </a:lnB>
                    <a:solidFill>
                      <a:srgbClr val="FFFFFF"/>
                    </a:solidFill>
                  </a:tcPr>
                </a:tc>
              </a:tr>
              <a:tr h="609600">
                <a:tc>
                  <a:txBody>
                    <a:bodyPr/>
                    <a:lstStyle/>
                    <a:p>
                      <a:r>
                        <a:rPr sz="1800">
                          <a:solidFill>
                            <a:srgbClr val="16191D"/>
                          </a:solidFill>
                          <a:latin typeface="Helvetica Neue"/>
                          <a:ea typeface="Helvetica Neue"/>
                          <a:cs typeface="Helvetica Neue"/>
                        </a:rPr>
                        <a:t>12</a:t>
                      </a:r>
                    </a:p>
                  </a:txBody>
                  <a:tcPr marL="152400" marR="152400" marT="142875" marB="95250" anchor="t">
                    <a:lnL w="9525">
                      <a:solidFill>
                        <a:srgbClr val="DDE2E8"/>
                      </a:solidFill>
                    </a:lnL>
                    <a:lnR w="9525">
                      <a:solidFill>
                        <a:srgbClr val="DDE2E8"/>
                      </a:solidFill>
                    </a:lnR>
                    <a:lnB w="9525">
                      <a:solidFill>
                        <a:srgbClr val="DDE2E8"/>
                      </a:solidFill>
                    </a:lnB>
                    <a:solidFill>
                      <a:srgbClr val="F3F6FA"/>
                    </a:solidFill>
                  </a:tcPr>
                </a:tc>
                <a:tc>
                  <a:txBody>
                    <a:bodyPr/>
                    <a:lstStyle/>
                    <a:p>
                      <a:r>
                        <a:rPr sz="1800">
                          <a:solidFill>
                            <a:srgbClr val="16191D"/>
                          </a:solidFill>
                          <a:latin typeface="Helvetica Neue"/>
                          <a:ea typeface="Helvetica Neue"/>
                          <a:cs typeface="Helvetica Neue"/>
                        </a:rPr>
                        <a:t>E. Gerber et al.</a:t>
                      </a:r>
                    </a:p>
                  </a:txBody>
                  <a:tcPr marL="152400" marR="152400" marT="142875" marB="95250" anchor="t">
                    <a:lnR w="9525">
                      <a:solidFill>
                        <a:srgbClr val="DDE2E8"/>
                      </a:solidFill>
                    </a:lnR>
                    <a:lnB w="9525">
                      <a:solidFill>
                        <a:srgbClr val="DDE2E8"/>
                      </a:solidFill>
                    </a:lnB>
                    <a:solidFill>
                      <a:srgbClr val="F3F6FA"/>
                    </a:solidFill>
                  </a:tcPr>
                </a:tc>
                <a:tc>
                  <a:txBody>
                    <a:bodyPr/>
                    <a:lstStyle/>
                    <a:p>
                      <a:r>
                        <a:rPr sz="1800">
                          <a:solidFill>
                            <a:srgbClr val="16191D"/>
                          </a:solidFill>
                          <a:latin typeface="Helvetica Neue"/>
                          <a:ea typeface="Helvetica Neue"/>
                          <a:cs typeface="Helvetica Neue"/>
                        </a:rPr>
                        <a:t>Nature Communications 14, 7921 (2023).</a:t>
                      </a:r>
                    </a:p>
                  </a:txBody>
                  <a:tcPr marL="152400" marR="152400" marT="142875" marB="95250" anchor="t">
                    <a:lnR w="9525">
                      <a:solidFill>
                        <a:srgbClr val="DDE2E8"/>
                      </a:solidFill>
                    </a:lnR>
                    <a:lnB w="9525">
                      <a:solidFill>
                        <a:srgbClr val="DDE2E8"/>
                      </a:solidFill>
                    </a:lnB>
                    <a:solidFill>
                      <a:srgbClr val="F3F6FA"/>
                    </a:solidFill>
                  </a:tcPr>
                </a:tc>
                <a:tc>
                  <a:txBody>
                    <a:bodyPr/>
                    <a:lstStyle/>
                    <a:p>
                      <a:r>
                        <a:rPr sz="1800">
                          <a:solidFill>
                            <a:srgbClr val="16191D"/>
                          </a:solidFill>
                          <a:latin typeface="Helvetica Neue"/>
                          <a:ea typeface="Helvetica Neue"/>
                          <a:cs typeface="Helvetica Neue"/>
                        </a:rPr>
                        <a:t>InterMatch</a:t>
                      </a:r>
                    </a:p>
                  </a:txBody>
                  <a:tcPr marL="152400" marR="152400" marT="142875" marB="95250" anchor="t">
                    <a:lnR w="9525">
                      <a:solidFill>
                        <a:srgbClr val="DDE2E8"/>
                      </a:solidFill>
                    </a:lnR>
                    <a:lnB w="9525">
                      <a:solidFill>
                        <a:srgbClr val="DDE2E8"/>
                      </a:solidFill>
                    </a:lnB>
                    <a:solidFill>
                      <a:srgbClr val="F3F6FA"/>
                    </a:solidFill>
                  </a:tcPr>
                </a:tc>
              </a:tr>
              <a:tr h="609600">
                <a:tc>
                  <a:txBody>
                    <a:bodyPr/>
                    <a:lstStyle/>
                    <a:p>
                      <a:r>
                        <a:rPr sz="1800">
                          <a:solidFill>
                            <a:srgbClr val="16191D"/>
                          </a:solidFill>
                          <a:latin typeface="Helvetica Neue"/>
                          <a:ea typeface="Helvetica Neue"/>
                          <a:cs typeface="Helvetica Neue"/>
                        </a:rPr>
                        <a:t>13</a:t>
                      </a:r>
                    </a:p>
                  </a:txBody>
                  <a:tcPr marL="152400" marR="152400" marT="142875" marB="95250" anchor="t">
                    <a:lnL w="9525">
                      <a:solidFill>
                        <a:srgbClr val="DDE2E8"/>
                      </a:solidFill>
                    </a:lnL>
                    <a:lnR w="9525">
                      <a:solidFill>
                        <a:srgbClr val="DDE2E8"/>
                      </a:solidFill>
                    </a:lnR>
                    <a:lnB w="9525">
                      <a:solidFill>
                        <a:srgbClr val="DDE2E8"/>
                      </a:solidFill>
                    </a:lnB>
                    <a:solidFill>
                      <a:srgbClr val="FFFFFF"/>
                    </a:solidFill>
                  </a:tcPr>
                </a:tc>
                <a:tc>
                  <a:txBody>
                    <a:bodyPr/>
                    <a:lstStyle/>
                    <a:p>
                      <a:r>
                        <a:rPr sz="1800">
                          <a:solidFill>
                            <a:srgbClr val="16191D"/>
                          </a:solidFill>
                          <a:latin typeface="Helvetica Neue"/>
                          <a:ea typeface="Helvetica Neue"/>
                          <a:cs typeface="Helvetica Neue"/>
                        </a:rPr>
                        <a:t>N. T. Taylor et al.</a:t>
                      </a:r>
                    </a:p>
                  </a:txBody>
                  <a:tcPr marL="152400" marR="152400" marT="142875" marB="95250" anchor="t">
                    <a:lnR w="9525">
                      <a:solidFill>
                        <a:srgbClr val="DDE2E8"/>
                      </a:solidFill>
                    </a:lnR>
                    <a:lnB w="9525">
                      <a:solidFill>
                        <a:srgbClr val="DDE2E8"/>
                      </a:solidFill>
                    </a:lnB>
                    <a:solidFill>
                      <a:srgbClr val="FFFFFF"/>
                    </a:solidFill>
                  </a:tcPr>
                </a:tc>
                <a:tc>
                  <a:txBody>
                    <a:bodyPr/>
                    <a:lstStyle/>
                    <a:p>
                      <a:r>
                        <a:rPr sz="1800">
                          <a:solidFill>
                            <a:srgbClr val="16191D"/>
                          </a:solidFill>
                          <a:latin typeface="Helvetica Neue"/>
                          <a:ea typeface="Helvetica Neue"/>
                          <a:cs typeface="Helvetica Neue"/>
                        </a:rPr>
                        <a:t>npj Computational Materials 11, 258 (2025).</a:t>
                      </a:r>
                    </a:p>
                  </a:txBody>
                  <a:tcPr marL="152400" marR="152400" marT="142875" marB="95250" anchor="t">
                    <a:lnR w="9525">
                      <a:solidFill>
                        <a:srgbClr val="DDE2E8"/>
                      </a:solidFill>
                    </a:lnR>
                    <a:lnB w="9525">
                      <a:solidFill>
                        <a:srgbClr val="DDE2E8"/>
                      </a:solidFill>
                    </a:lnB>
                    <a:solidFill>
                      <a:srgbClr val="FFFFFF"/>
                    </a:solidFill>
                  </a:tcPr>
                </a:tc>
                <a:tc>
                  <a:txBody>
                    <a:bodyPr/>
                    <a:lstStyle/>
                    <a:p>
                      <a:r>
                        <a:rPr sz="1800">
                          <a:solidFill>
                            <a:srgbClr val="16191D"/>
                          </a:solidFill>
                          <a:latin typeface="Helvetica Neue"/>
                          <a:ea typeface="Helvetica Neue"/>
                          <a:cs typeface="Helvetica Neue"/>
                        </a:rPr>
                        <a:t>RAFFLE</a:t>
                      </a:r>
                    </a:p>
                  </a:txBody>
                  <a:tcPr marL="152400" marR="152400" marT="142875" marB="95250" anchor="t">
                    <a:lnR w="9525">
                      <a:solidFill>
                        <a:srgbClr val="DDE2E8"/>
                      </a:solidFill>
                    </a:lnR>
                    <a:lnB w="9525">
                      <a:solidFill>
                        <a:srgbClr val="DDE2E8"/>
                      </a:solidFill>
                    </a:lnB>
                    <a:solidFill>
                      <a:srgbClr val="FFFFFF"/>
                    </a:solidFill>
                  </a:tcPr>
                </a:tc>
              </a:tr>
              <a:tr h="609600">
                <a:tc>
                  <a:txBody>
                    <a:bodyPr/>
                    <a:lstStyle/>
                    <a:p>
                      <a:r>
                        <a:rPr sz="1800">
                          <a:solidFill>
                            <a:srgbClr val="16191D"/>
                          </a:solidFill>
                          <a:latin typeface="Helvetica Neue"/>
                          <a:ea typeface="Helvetica Neue"/>
                          <a:cs typeface="Helvetica Neue"/>
                        </a:rPr>
                        <a:t>14</a:t>
                      </a:r>
                    </a:p>
                  </a:txBody>
                  <a:tcPr marL="152400" marR="152400" marT="142875" marB="95250" anchor="t">
                    <a:lnL w="9525">
                      <a:solidFill>
                        <a:srgbClr val="DDE2E8"/>
                      </a:solidFill>
                    </a:lnL>
                    <a:lnR w="9525">
                      <a:solidFill>
                        <a:srgbClr val="DDE2E8"/>
                      </a:solidFill>
                    </a:lnR>
                    <a:lnB w="9525">
                      <a:solidFill>
                        <a:srgbClr val="DDE2E8"/>
                      </a:solidFill>
                    </a:lnB>
                    <a:solidFill>
                      <a:srgbClr val="F3F6FA"/>
                    </a:solidFill>
                  </a:tcPr>
                </a:tc>
                <a:tc>
                  <a:txBody>
                    <a:bodyPr/>
                    <a:lstStyle/>
                    <a:p>
                      <a:r>
                        <a:rPr sz="1800">
                          <a:solidFill>
                            <a:srgbClr val="16191D"/>
                          </a:solidFill>
                          <a:latin typeface="Helvetica Neue"/>
                          <a:ea typeface="Helvetica Neue"/>
                          <a:cs typeface="Helvetica Neue"/>
                        </a:rPr>
                        <a:t>M. Ziatdinov et al.</a:t>
                      </a:r>
                    </a:p>
                  </a:txBody>
                  <a:tcPr marL="152400" marR="152400" marT="142875" marB="95250" anchor="t">
                    <a:lnR w="9525">
                      <a:solidFill>
                        <a:srgbClr val="DDE2E8"/>
                      </a:solidFill>
                    </a:lnR>
                    <a:lnB w="9525">
                      <a:solidFill>
                        <a:srgbClr val="DDE2E8"/>
                      </a:solidFill>
                    </a:lnB>
                    <a:solidFill>
                      <a:srgbClr val="F3F6FA"/>
                    </a:solidFill>
                  </a:tcPr>
                </a:tc>
                <a:tc>
                  <a:txBody>
                    <a:bodyPr/>
                    <a:lstStyle/>
                    <a:p>
                      <a:r>
                        <a:rPr sz="1800">
                          <a:solidFill>
                            <a:srgbClr val="16191D"/>
                          </a:solidFill>
                          <a:latin typeface="Helvetica Neue"/>
                          <a:ea typeface="Helvetica Neue"/>
                          <a:cs typeface="Helvetica Neue"/>
                        </a:rPr>
                        <a:t>Nature Machine Intelligence 4, 1101–1112 (2022).</a:t>
                      </a:r>
                    </a:p>
                  </a:txBody>
                  <a:tcPr marL="152400" marR="152400" marT="142875" marB="95250" anchor="t">
                    <a:lnR w="9525">
                      <a:solidFill>
                        <a:srgbClr val="DDE2E8"/>
                      </a:solidFill>
                    </a:lnR>
                    <a:lnB w="9525">
                      <a:solidFill>
                        <a:srgbClr val="DDE2E8"/>
                      </a:solidFill>
                    </a:lnB>
                    <a:solidFill>
                      <a:srgbClr val="F3F6FA"/>
                    </a:solidFill>
                  </a:tcPr>
                </a:tc>
                <a:tc>
                  <a:txBody>
                    <a:bodyPr/>
                    <a:lstStyle/>
                    <a:p>
                      <a:r>
                        <a:rPr sz="1800">
                          <a:solidFill>
                            <a:srgbClr val="16191D"/>
                          </a:solidFill>
                          <a:latin typeface="Helvetica Neue"/>
                          <a:ea typeface="Helvetica Neue"/>
                          <a:cs typeface="Helvetica Neue"/>
                        </a:rPr>
                        <a:t>AtomAI</a:t>
                      </a:r>
                    </a:p>
                  </a:txBody>
                  <a:tcPr marL="152400" marR="152400" marT="142875" marB="95250" anchor="t">
                    <a:lnR w="9525">
                      <a:solidFill>
                        <a:srgbClr val="DDE2E8"/>
                      </a:solidFill>
                    </a:lnR>
                    <a:lnB w="9525">
                      <a:solidFill>
                        <a:srgbClr val="DDE2E8"/>
                      </a:solidFill>
                    </a:lnB>
                    <a:solidFill>
                      <a:srgbClr val="F3F6FA"/>
                    </a:solidFill>
                  </a:tcPr>
                </a:tc>
              </a:tr>
              <a:tr h="609600">
                <a:tc>
                  <a:txBody>
                    <a:bodyPr/>
                    <a:lstStyle/>
                    <a:p>
                      <a:r>
                        <a:rPr sz="1800">
                          <a:solidFill>
                            <a:srgbClr val="16191D"/>
                          </a:solidFill>
                          <a:latin typeface="Helvetica Neue"/>
                          <a:ea typeface="Helvetica Neue"/>
                          <a:cs typeface="Helvetica Neue"/>
                        </a:rPr>
                        <a:t>15</a:t>
                      </a:r>
                    </a:p>
                  </a:txBody>
                  <a:tcPr marL="152400" marR="152400" marT="142875" marB="95250" anchor="t">
                    <a:lnL w="9525">
                      <a:solidFill>
                        <a:srgbClr val="DDE2E8"/>
                      </a:solidFill>
                    </a:lnL>
                    <a:lnR w="9525">
                      <a:solidFill>
                        <a:srgbClr val="DDE2E8"/>
                      </a:solidFill>
                    </a:lnR>
                    <a:lnB w="9525">
                      <a:solidFill>
                        <a:srgbClr val="DDE2E8"/>
                      </a:solidFill>
                    </a:lnB>
                    <a:solidFill>
                      <a:srgbClr val="FFFFFF"/>
                    </a:solidFill>
                  </a:tcPr>
                </a:tc>
                <a:tc>
                  <a:txBody>
                    <a:bodyPr/>
                    <a:lstStyle/>
                    <a:p>
                      <a:r>
                        <a:rPr sz="1800">
                          <a:solidFill>
                            <a:srgbClr val="16191D"/>
                          </a:solidFill>
                          <a:latin typeface="Helvetica Neue"/>
                          <a:ea typeface="Helvetica Neue"/>
                          <a:cs typeface="Helvetica Neue"/>
                        </a:rPr>
                        <a:t>A. Leitherer et al.</a:t>
                      </a:r>
                    </a:p>
                  </a:txBody>
                  <a:tcPr marL="152400" marR="152400" marT="142875" marB="95250" anchor="t">
                    <a:lnR w="9525">
                      <a:solidFill>
                        <a:srgbClr val="DDE2E8"/>
                      </a:solidFill>
                    </a:lnR>
                    <a:lnB w="9525">
                      <a:solidFill>
                        <a:srgbClr val="DDE2E8"/>
                      </a:solidFill>
                    </a:lnB>
                    <a:solidFill>
                      <a:srgbClr val="FFFFFF"/>
                    </a:solidFill>
                  </a:tcPr>
                </a:tc>
                <a:tc>
                  <a:txBody>
                    <a:bodyPr/>
                    <a:lstStyle/>
                    <a:p>
                      <a:r>
                        <a:rPr sz="1800">
                          <a:solidFill>
                            <a:srgbClr val="16191D"/>
                          </a:solidFill>
                          <a:latin typeface="Helvetica Neue"/>
                          <a:ea typeface="Helvetica Neue"/>
                          <a:cs typeface="Helvetica Neue"/>
                        </a:rPr>
                        <a:t>npj Computational Materials 9, 179 (2023).</a:t>
                      </a:r>
                    </a:p>
                  </a:txBody>
                  <a:tcPr marL="152400" marR="152400" marT="142875" marB="95250" anchor="t">
                    <a:lnR w="9525">
                      <a:solidFill>
                        <a:srgbClr val="DDE2E8"/>
                      </a:solidFill>
                    </a:lnR>
                    <a:lnB w="9525">
                      <a:solidFill>
                        <a:srgbClr val="DDE2E8"/>
                      </a:solidFill>
                    </a:lnB>
                    <a:solidFill>
                      <a:srgbClr val="FFFFFF"/>
                    </a:solidFill>
                  </a:tcPr>
                </a:tc>
                <a:tc>
                  <a:txBody>
                    <a:bodyPr/>
                    <a:lstStyle/>
                    <a:p>
                      <a:r>
                        <a:rPr sz="1800">
                          <a:solidFill>
                            <a:srgbClr val="16191D"/>
                          </a:solidFill>
                          <a:latin typeface="Helvetica Neue"/>
                          <a:ea typeface="Helvetica Neue"/>
                          <a:cs typeface="Helvetica Neue"/>
                        </a:rPr>
                        <a:t>AI-STEM</a:t>
                      </a:r>
                    </a:p>
                  </a:txBody>
                  <a:tcPr marL="152400" marR="152400" marT="142875" marB="95250" anchor="t">
                    <a:lnR w="9525">
                      <a:solidFill>
                        <a:srgbClr val="DDE2E8"/>
                      </a:solidFill>
                    </a:lnR>
                    <a:lnB w="9525">
                      <a:solidFill>
                        <a:srgbClr val="DDE2E8"/>
                      </a:solidFill>
                    </a:lnB>
                    <a:solidFill>
                      <a:srgbClr val="FFFFFF"/>
                    </a:solidFill>
                  </a:tcPr>
                </a:tc>
              </a:tr>
              <a:tr h="609600">
                <a:tc>
                  <a:txBody>
                    <a:bodyPr/>
                    <a:lstStyle/>
                    <a:p>
                      <a:r>
                        <a:rPr sz="1800">
                          <a:solidFill>
                            <a:srgbClr val="16191D"/>
                          </a:solidFill>
                          <a:latin typeface="Helvetica Neue"/>
                          <a:ea typeface="Helvetica Neue"/>
                          <a:cs typeface="Helvetica Neue"/>
                        </a:rPr>
                        <a:t>18</a:t>
                      </a:r>
                    </a:p>
                  </a:txBody>
                  <a:tcPr marL="152400" marR="152400" marT="142875" marB="95250" anchor="t">
                    <a:lnL w="9525">
                      <a:solidFill>
                        <a:srgbClr val="DDE2E8"/>
                      </a:solidFill>
                    </a:lnL>
                    <a:lnR w="9525">
                      <a:solidFill>
                        <a:srgbClr val="DDE2E8"/>
                      </a:solidFill>
                    </a:lnR>
                    <a:lnB w="9525">
                      <a:solidFill>
                        <a:srgbClr val="DDE2E8"/>
                      </a:solidFill>
                    </a:lnB>
                    <a:solidFill>
                      <a:srgbClr val="F3F6FA"/>
                    </a:solidFill>
                  </a:tcPr>
                </a:tc>
                <a:tc>
                  <a:txBody>
                    <a:bodyPr/>
                    <a:lstStyle/>
                    <a:p>
                      <a:r>
                        <a:rPr sz="1800">
                          <a:solidFill>
                            <a:srgbClr val="16191D"/>
                          </a:solidFill>
                          <a:latin typeface="Helvetica Neue"/>
                          <a:ea typeface="Helvetica Neue"/>
                          <a:cs typeface="Helvetica Neue"/>
                        </a:rPr>
                        <a:t>Y. Yin et al.</a:t>
                      </a:r>
                    </a:p>
                  </a:txBody>
                  <a:tcPr marL="152400" marR="152400" marT="142875" marB="95250" anchor="t">
                    <a:lnR w="9525">
                      <a:solidFill>
                        <a:srgbClr val="DDE2E8"/>
                      </a:solidFill>
                    </a:lnR>
                    <a:lnB w="9525">
                      <a:solidFill>
                        <a:srgbClr val="DDE2E8"/>
                      </a:solidFill>
                    </a:lnB>
                    <a:solidFill>
                      <a:srgbClr val="F3F6FA"/>
                    </a:solidFill>
                  </a:tcPr>
                </a:tc>
                <a:tc>
                  <a:txBody>
                    <a:bodyPr/>
                    <a:lstStyle/>
                    <a:p>
                      <a:r>
                        <a:rPr sz="1800">
                          <a:solidFill>
                            <a:srgbClr val="16191D"/>
                          </a:solidFill>
                          <a:latin typeface="Helvetica Neue"/>
                          <a:ea typeface="Helvetica Neue"/>
                          <a:cs typeface="Helvetica Neue"/>
                        </a:rPr>
                        <a:t>Matter 8, 101988 (2025).</a:t>
                      </a:r>
                    </a:p>
                  </a:txBody>
                  <a:tcPr marL="152400" marR="152400" marT="142875" marB="95250" anchor="t">
                    <a:lnR w="9525">
                      <a:solidFill>
                        <a:srgbClr val="DDE2E8"/>
                      </a:solidFill>
                    </a:lnR>
                    <a:lnB w="9525">
                      <a:solidFill>
                        <a:srgbClr val="DDE2E8"/>
                      </a:solidFill>
                    </a:lnB>
                    <a:solidFill>
                      <a:srgbClr val="F3F6FA"/>
                    </a:solidFill>
                  </a:tcPr>
                </a:tc>
                <a:tc>
                  <a:txBody>
                    <a:bodyPr/>
                    <a:lstStyle/>
                    <a:p>
                      <a:r>
                        <a:rPr sz="1800">
                          <a:solidFill>
                            <a:srgbClr val="16191D"/>
                          </a:solidFill>
                          <a:latin typeface="Helvetica Neue"/>
                          <a:ea typeface="Helvetica Neue"/>
                          <a:cs typeface="Helvetica Neue"/>
                        </a:rPr>
                        <a:t>doi:10.1016/j.matt.2025.101988</a:t>
                      </a:r>
                    </a:p>
                  </a:txBody>
                  <a:tcPr marL="152400" marR="152400" marT="142875" marB="95250" anchor="t">
                    <a:lnR w="9525">
                      <a:solidFill>
                        <a:srgbClr val="DDE2E8"/>
                      </a:solidFill>
                    </a:lnR>
                    <a:lnB w="9525">
                      <a:solidFill>
                        <a:srgbClr val="DDE2E8"/>
                      </a:solidFill>
                    </a:lnB>
                    <a:solidFill>
                      <a:srgbClr val="F3F6FA"/>
                    </a:solidFill>
                  </a:tcPr>
                </a:tc>
              </a:tr>
              <a:tr h="609600">
                <a:tc>
                  <a:txBody>
                    <a:bodyPr/>
                    <a:lstStyle/>
                    <a:p>
                      <a:r>
                        <a:rPr sz="1800">
                          <a:solidFill>
                            <a:srgbClr val="16191D"/>
                          </a:solidFill>
                          <a:latin typeface="Helvetica Neue"/>
                          <a:ea typeface="Helvetica Neue"/>
                          <a:cs typeface="Helvetica Neue"/>
                        </a:rPr>
                        <a:t>19</a:t>
                      </a:r>
                    </a:p>
                  </a:txBody>
                  <a:tcPr marL="152400" marR="152400" marT="142875" marB="95250" anchor="t">
                    <a:lnL w="9525">
                      <a:solidFill>
                        <a:srgbClr val="DDE2E8"/>
                      </a:solidFill>
                    </a:lnL>
                    <a:lnR w="9525">
                      <a:solidFill>
                        <a:srgbClr val="DDE2E8"/>
                      </a:solidFill>
                    </a:lnR>
                    <a:lnB w="9525">
                      <a:solidFill>
                        <a:srgbClr val="DDE2E8"/>
                      </a:solidFill>
                    </a:lnB>
                    <a:solidFill>
                      <a:srgbClr val="FFFFFF"/>
                    </a:solidFill>
                  </a:tcPr>
                </a:tc>
                <a:tc>
                  <a:txBody>
                    <a:bodyPr/>
                    <a:lstStyle/>
                    <a:p>
                      <a:r>
                        <a:rPr sz="1800">
                          <a:solidFill>
                            <a:srgbClr val="16191D"/>
                          </a:solidFill>
                          <a:latin typeface="Helvetica Neue"/>
                          <a:ea typeface="Helvetica Neue"/>
                          <a:cs typeface="Helvetica Neue"/>
                        </a:rPr>
                        <a:t>Y. Yin et al.</a:t>
                      </a:r>
                    </a:p>
                  </a:txBody>
                  <a:tcPr marL="152400" marR="152400" marT="142875" marB="95250" anchor="t">
                    <a:lnR w="9525">
                      <a:solidFill>
                        <a:srgbClr val="DDE2E8"/>
                      </a:solidFill>
                    </a:lnR>
                    <a:lnB w="9525">
                      <a:solidFill>
                        <a:srgbClr val="DDE2E8"/>
                      </a:solidFill>
                    </a:lnB>
                    <a:solidFill>
                      <a:srgbClr val="FFFFFF"/>
                    </a:solidFill>
                  </a:tcPr>
                </a:tc>
                <a:tc>
                  <a:txBody>
                    <a:bodyPr/>
                    <a:lstStyle/>
                    <a:p>
                      <a:r>
                        <a:rPr sz="1800">
                          <a:solidFill>
                            <a:srgbClr val="16191D"/>
                          </a:solidFill>
                          <a:latin typeface="Helvetica Neue"/>
                          <a:ea typeface="Helvetica Neue"/>
                          <a:cs typeface="Helvetica Neue"/>
                        </a:rPr>
                        <a:t>Nature Communications 17, 5267 (2026).</a:t>
                      </a:r>
                    </a:p>
                  </a:txBody>
                  <a:tcPr marL="152400" marR="152400" marT="142875" marB="95250" anchor="t">
                    <a:lnR w="9525">
                      <a:solidFill>
                        <a:srgbClr val="DDE2E8"/>
                      </a:solidFill>
                    </a:lnR>
                    <a:lnB w="9525">
                      <a:solidFill>
                        <a:srgbClr val="DDE2E8"/>
                      </a:solidFill>
                    </a:lnB>
                    <a:solidFill>
                      <a:srgbClr val="FFFFFF"/>
                    </a:solidFill>
                  </a:tcPr>
                </a:tc>
                <a:tc>
                  <a:txBody>
                    <a:bodyPr/>
                    <a:lstStyle/>
                    <a:p>
                      <a:r>
                        <a:rPr sz="1800">
                          <a:solidFill>
                            <a:srgbClr val="16191D"/>
                          </a:solidFill>
                          <a:latin typeface="Helvetica Neue"/>
                          <a:ea typeface="Helvetica Neue"/>
                          <a:cs typeface="Helvetica Neue"/>
                        </a:rPr>
                        <a:t>doi:10.1038/s41467-026-71754-9</a:t>
                      </a:r>
                    </a:p>
                  </a:txBody>
                  <a:tcPr marL="152400" marR="152400" marT="142875" marB="95250" anchor="t">
                    <a:lnR w="9525">
                      <a:solidFill>
                        <a:srgbClr val="DDE2E8"/>
                      </a:solidFill>
                    </a:lnR>
                    <a:lnB w="9525">
                      <a:solidFill>
                        <a:srgbClr val="DDE2E8"/>
                      </a:solidFill>
                    </a:lnB>
                    <a:solidFill>
                      <a:srgbClr val="FFFFFF"/>
                    </a:solidFill>
                  </a:tcPr>
                </a:tc>
              </a:tr>
            </a:tbl>
          </a:graphicData>
        </a:graphic>
      </p:graphicFrame>
      <p:sp>
        <p:nvSpPr>
          <p:cNvPr id="82" name="">
            <a:extLst xmlns:a="http://schemas.openxmlformats.org/drawingml/2006/main">
              <a:ext uri="{FF2B5EF4-FFF2-40B4-BE49-F238E27FC236}">
                <a16:creationId xmlns:a16="http://schemas.microsoft.com/office/drawing/2014/main" id="{8ABC4A85-F078-4D27-BA16-A8464BB78A1F}"/>
              </a:ext>
            </a:extLst>
          </p:cNvPr>
          <p:cNvSpPr>
            <a:spLocks xmlns:a="http://schemas.openxmlformats.org/drawingml/2006/main" noGrp="1"/>
          </p:cNvSpPr>
          <p:nvPr/>
        </p:nvSpPr>
        <p:spPr>
          <a:xfrm xmlns:a="http://schemas.openxmlformats.org/drawingml/2006/main">
            <a:off x="762000" y="8915400"/>
            <a:ext cx="16764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650" b="0">
                <a:solidFill>
                  <a:srgbClr val="5B6168"/>
                </a:solidFill>
                <a:latin typeface="Helvetica Neue"/>
                <a:ea typeface="Helvetica Neue"/>
                <a:cs typeface="Helvetica Neue"/>
              </a:defRPr>
            </a:defPPr>
            <a:lvl1pPr>
              <a:defRPr sz="1650" b="0">
                <a:solidFill>
                  <a:srgbClr val="5B6168"/>
                </a:solidFill>
                <a:latin typeface="Helvetica Neue"/>
                <a:ea typeface="Helvetica Neue"/>
                <a:cs typeface="Helvetica Neue"/>
              </a:defRPr>
            </a:lvl1pPr>
            <a:lvl2pPr>
              <a:defRPr sz="1650" b="0">
                <a:solidFill>
                  <a:srgbClr val="5B6168"/>
                </a:solidFill>
                <a:latin typeface="Helvetica Neue"/>
                <a:ea typeface="Helvetica Neue"/>
                <a:cs typeface="Helvetica Neue"/>
              </a:defRPr>
            </a:lvl2pPr>
            <a:lvl3pPr>
              <a:defRPr sz="1650" b="0">
                <a:solidFill>
                  <a:srgbClr val="5B6168"/>
                </a:solidFill>
                <a:latin typeface="Helvetica Neue"/>
                <a:ea typeface="Helvetica Neue"/>
                <a:cs typeface="Helvetica Neue"/>
              </a:defRPr>
            </a:lvl3pPr>
            <a:lvl4pPr>
              <a:defRPr sz="1650" b="0">
                <a:solidFill>
                  <a:srgbClr val="5B6168"/>
                </a:solidFill>
                <a:latin typeface="Helvetica Neue"/>
                <a:ea typeface="Helvetica Neue"/>
                <a:cs typeface="Helvetica Neue"/>
              </a:defRPr>
            </a:lvl4pPr>
            <a:lvl5pPr>
              <a:defRPr sz="1650" b="0">
                <a:solidFill>
                  <a:srgbClr val="5B6168"/>
                </a:solidFill>
                <a:latin typeface="Helvetica Neue"/>
                <a:ea typeface="Helvetica Neue"/>
                <a:cs typeface="Helvetica Neue"/>
              </a:defRPr>
            </a:lvl5pPr>
            <a:lvl6pPr>
              <a:defRPr sz="1650" b="0">
                <a:solidFill>
                  <a:srgbClr val="5B6168"/>
                </a:solidFill>
                <a:latin typeface="Helvetica Neue"/>
                <a:ea typeface="Helvetica Neue"/>
                <a:cs typeface="Helvetica Neue"/>
              </a:defRPr>
            </a:lvl6pPr>
            <a:lvl7pPr>
              <a:defRPr sz="1650" b="0">
                <a:solidFill>
                  <a:srgbClr val="5B6168"/>
                </a:solidFill>
                <a:latin typeface="Helvetica Neue"/>
                <a:ea typeface="Helvetica Neue"/>
                <a:cs typeface="Helvetica Neue"/>
              </a:defRPr>
            </a:lvl7pPr>
            <a:lvl8pPr>
              <a:defRPr sz="1650" b="0">
                <a:solidFill>
                  <a:srgbClr val="5B6168"/>
                </a:solidFill>
                <a:latin typeface="Helvetica Neue"/>
                <a:ea typeface="Helvetica Neue"/>
                <a:cs typeface="Helvetica Neue"/>
              </a:defRPr>
            </a:lvl8pPr>
            <a:lvl9pPr>
              <a:defRPr sz="1650" b="0">
                <a:solidFill>
                  <a:srgbClr val="5B6168"/>
                </a:solidFill>
                <a:latin typeface="Helvetica Neue"/>
                <a:ea typeface="Helvetica Neue"/>
                <a:cs typeface="Helvetica Neue"/>
              </a:defRPr>
            </a:lvl9pPr>
          </a:lstStyle>
          <a:p xmlns:a="http://schemas.openxmlformats.org/drawingml/2006/main">
            <a:pPr>
              <a:defRPr sz="1650" b="0">
                <a:solidFill>
                  <a:srgbClr val="5B6168"/>
                </a:solidFill>
                <a:latin typeface="Helvetica Neue"/>
                <a:ea typeface="Helvetica Neue"/>
                <a:cs typeface="Helvetica Neue"/>
              </a:defRPr>
            </a:pPr>
            <a:r>
              <a:rPr sz="1650" b="0">
                <a:solidFill>
                  <a:srgbClr val="5B6168"/>
                </a:solidFill>
                <a:latin typeface="Helvetica Neue"/>
                <a:ea typeface="Helvetica Neue"/>
                <a:cs typeface="Helvetica Neue"/>
              </a:rPr>
              <a:t>Y. Yin et al. indicates first, co-first or corresponding authorship in this presentation.</a:t>
            </a:r>
          </a:p>
        </p:txBody>
      </p:sp>
      <p:sp>
        <p:nvSpPr>
          <p:cNvPr id="83" name="">
            <a:extLst xmlns:a="http://schemas.openxmlformats.org/drawingml/2006/main">
              <a:ext uri="{FF2B5EF4-FFF2-40B4-BE49-F238E27FC236}">
                <a16:creationId xmlns:a16="http://schemas.microsoft.com/office/drawing/2014/main" id="{9D33E1C3-E517-48A3-B5B2-2D96417BCA72}"/>
              </a:ext>
            </a:extLst>
          </p:cNvPr>
          <p:cNvSpPr>
            <a:spLocks xmlns:a="http://schemas.openxmlformats.org/drawingml/2006/main" noGrp="1"/>
          </p:cNvSpPr>
          <p:nvPr/>
        </p:nvSpPr>
        <p:spPr>
          <a:xfrm xmlns:a="http://schemas.openxmlformats.org/drawingml/2006/main">
            <a:off x="762000" y="9267825"/>
            <a:ext cx="16764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650" b="0">
                <a:solidFill>
                  <a:srgbClr val="5B6168"/>
                </a:solidFill>
                <a:latin typeface="Helvetica Neue"/>
                <a:ea typeface="Helvetica Neue"/>
                <a:cs typeface="Helvetica Neue"/>
              </a:defRPr>
            </a:defPPr>
            <a:lvl1pPr>
              <a:defRPr sz="1650" b="0">
                <a:solidFill>
                  <a:srgbClr val="5B6168"/>
                </a:solidFill>
                <a:latin typeface="Helvetica Neue"/>
                <a:ea typeface="Helvetica Neue"/>
                <a:cs typeface="Helvetica Neue"/>
              </a:defRPr>
            </a:lvl1pPr>
            <a:lvl2pPr>
              <a:defRPr sz="1650" b="0">
                <a:solidFill>
                  <a:srgbClr val="5B6168"/>
                </a:solidFill>
                <a:latin typeface="Helvetica Neue"/>
                <a:ea typeface="Helvetica Neue"/>
                <a:cs typeface="Helvetica Neue"/>
              </a:defRPr>
            </a:lvl2pPr>
            <a:lvl3pPr>
              <a:defRPr sz="1650" b="0">
                <a:solidFill>
                  <a:srgbClr val="5B6168"/>
                </a:solidFill>
                <a:latin typeface="Helvetica Neue"/>
                <a:ea typeface="Helvetica Neue"/>
                <a:cs typeface="Helvetica Neue"/>
              </a:defRPr>
            </a:lvl3pPr>
            <a:lvl4pPr>
              <a:defRPr sz="1650" b="0">
                <a:solidFill>
                  <a:srgbClr val="5B6168"/>
                </a:solidFill>
                <a:latin typeface="Helvetica Neue"/>
                <a:ea typeface="Helvetica Neue"/>
                <a:cs typeface="Helvetica Neue"/>
              </a:defRPr>
            </a:lvl4pPr>
            <a:lvl5pPr>
              <a:defRPr sz="1650" b="0">
                <a:solidFill>
                  <a:srgbClr val="5B6168"/>
                </a:solidFill>
                <a:latin typeface="Helvetica Neue"/>
                <a:ea typeface="Helvetica Neue"/>
                <a:cs typeface="Helvetica Neue"/>
              </a:defRPr>
            </a:lvl5pPr>
            <a:lvl6pPr>
              <a:defRPr sz="1650" b="0">
                <a:solidFill>
                  <a:srgbClr val="5B6168"/>
                </a:solidFill>
                <a:latin typeface="Helvetica Neue"/>
                <a:ea typeface="Helvetica Neue"/>
                <a:cs typeface="Helvetica Neue"/>
              </a:defRPr>
            </a:lvl6pPr>
            <a:lvl7pPr>
              <a:defRPr sz="1650" b="0">
                <a:solidFill>
                  <a:srgbClr val="5B6168"/>
                </a:solidFill>
                <a:latin typeface="Helvetica Neue"/>
                <a:ea typeface="Helvetica Neue"/>
                <a:cs typeface="Helvetica Neue"/>
              </a:defRPr>
            </a:lvl7pPr>
            <a:lvl8pPr>
              <a:defRPr sz="1650" b="0">
                <a:solidFill>
                  <a:srgbClr val="5B6168"/>
                </a:solidFill>
                <a:latin typeface="Helvetica Neue"/>
                <a:ea typeface="Helvetica Neue"/>
                <a:cs typeface="Helvetica Neue"/>
              </a:defRPr>
            </a:lvl8pPr>
            <a:lvl9pPr>
              <a:defRPr sz="1650" b="0">
                <a:solidFill>
                  <a:srgbClr val="5B6168"/>
                </a:solidFill>
                <a:latin typeface="Helvetica Neue"/>
                <a:ea typeface="Helvetica Neue"/>
                <a:cs typeface="Helvetica Neue"/>
              </a:defRPr>
            </a:lvl9pPr>
          </a:lstStyle>
          <a:p xmlns:a="http://schemas.openxmlformats.org/drawingml/2006/main">
            <a:pPr>
              <a:defRPr sz="1650" b="0">
                <a:solidFill>
                  <a:srgbClr val="5B6168"/>
                </a:solidFill>
                <a:latin typeface="Helvetica Neue"/>
                <a:ea typeface="Helvetica Neue"/>
                <a:cs typeface="Helvetica Neue"/>
              </a:defRPr>
            </a:pPr>
            <a:r>
              <a:rPr sz="1650" b="0">
                <a:solidFill>
                  <a:srgbClr val="5B6168"/>
                </a:solidFill>
                <a:latin typeface="Helvetica Neue"/>
                <a:ea typeface="Helvetica Neue"/>
                <a:cs typeface="Helvetica Neue"/>
              </a:rPr>
              <a:t>[11] Preliminary calculations and unpublished manuscript; protected material labels used throughout.</a:t>
            </a:r>
          </a:p>
        </p:txBody>
      </p:sp>
    </p:spTree>
    <p:extLst>
      <p:ext uri="{BB962C8B-B14F-4D97-AF65-F5344CB8AC3E}">
        <p14:creationId xmlns:p14="http://schemas.microsoft.com/office/powerpoint/2010/main" val="33820554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Helvetica Neue"/>
        <a:ea typeface=""/>
        <a:cs typeface=""/>
      </a:majorFont>
      <a:minorFont>
        <a:latin typeface="Helvetica Neue"/>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2026-10-19T04:31:15.4300000Z</dcterms:created>
  <dcterms:modified xsi:type="dcterms:W3CDTF">2026-10-19T04:31:15.4310000Z</dcterms:modified>
</coreProperties>
</file>